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Default Extension="vml" ContentType="application/vnd.openxmlformats-officedocument.vmlDrawing"/>
  <Override PartName="/ppt/diagrams/data3.xml" ContentType="application/vnd.openxmlformats-officedocument.drawingml.diagramData+xml"/>
  <Override PartName="/ppt/diagrams/colors5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90" r:id="rId5"/>
    <p:sldId id="258" r:id="rId6"/>
    <p:sldId id="266" r:id="rId7"/>
    <p:sldId id="267" r:id="rId8"/>
    <p:sldId id="268" r:id="rId9"/>
    <p:sldId id="269" r:id="rId10"/>
    <p:sldId id="270" r:id="rId11"/>
    <p:sldId id="273" r:id="rId12"/>
    <p:sldId id="274" r:id="rId13"/>
    <p:sldId id="271" r:id="rId14"/>
    <p:sldId id="285" r:id="rId15"/>
    <p:sldId id="286" r:id="rId16"/>
    <p:sldId id="287" r:id="rId17"/>
    <p:sldId id="272" r:id="rId18"/>
    <p:sldId id="259" r:id="rId19"/>
    <p:sldId id="261" r:id="rId20"/>
    <p:sldId id="262" r:id="rId21"/>
    <p:sldId id="263" r:id="rId22"/>
    <p:sldId id="264" r:id="rId23"/>
    <p:sldId id="275" r:id="rId24"/>
    <p:sldId id="277" r:id="rId25"/>
    <p:sldId id="280" r:id="rId26"/>
    <p:sldId id="281" r:id="rId27"/>
    <p:sldId id="283" r:id="rId28"/>
    <p:sldId id="260" r:id="rId29"/>
    <p:sldId id="291" r:id="rId30"/>
    <p:sldId id="292" r:id="rId31"/>
    <p:sldId id="293" r:id="rId32"/>
    <p:sldId id="294" r:id="rId33"/>
    <p:sldId id="295" r:id="rId34"/>
    <p:sldId id="276" r:id="rId35"/>
    <p:sldId id="278" r:id="rId36"/>
    <p:sldId id="282" r:id="rId37"/>
    <p:sldId id="288" r:id="rId38"/>
    <p:sldId id="279" r:id="rId39"/>
    <p:sldId id="284" r:id="rId4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55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image" Target="../media/image2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836857-498E-457A-AB55-777E41274493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D4C1ACBE-F59C-446C-BFC7-A3DE51D3AB7F}">
      <dgm:prSet phldrT="[文本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CN" altLang="en-US" dirty="0" smtClean="0"/>
            <a:t>剪贴板、字体、对齐方式</a:t>
          </a:r>
          <a:endParaRPr lang="en-US" altLang="zh-CN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CN" altLang="en-US" dirty="0" smtClean="0"/>
            <a:t>单元格</a:t>
          </a:r>
          <a:r>
            <a:rPr lang="en-US" altLang="zh-CN" dirty="0" smtClean="0"/>
            <a:t>—</a:t>
          </a:r>
          <a:r>
            <a:rPr lang="zh-CN" altLang="en-US" dirty="0" smtClean="0"/>
            <a:t>插入、删除</a:t>
          </a:r>
          <a:endParaRPr lang="en-US" altLang="zh-CN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CN" altLang="en-US" dirty="0" smtClean="0"/>
            <a:t>编辑</a:t>
          </a:r>
          <a:r>
            <a:rPr lang="en-US" altLang="zh-CN" dirty="0" smtClean="0"/>
            <a:t>—</a:t>
          </a:r>
          <a:r>
            <a:rPr lang="zh-CN" altLang="en-US" dirty="0" smtClean="0"/>
            <a:t>排序、查找、选择；有关计算</a:t>
          </a:r>
        </a:p>
        <a:p>
          <a:pPr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dirty="0"/>
        </a:p>
      </dgm:t>
    </dgm:pt>
    <dgm:pt modelId="{39C19648-D682-4ECA-AE2C-2FB00408D0C2}" type="parTrans" cxnId="{36E5D581-A77A-4E5A-ADAC-068502F87A4D}">
      <dgm:prSet/>
      <dgm:spPr/>
      <dgm:t>
        <a:bodyPr/>
        <a:lstStyle/>
        <a:p>
          <a:endParaRPr lang="zh-CN" altLang="en-US"/>
        </a:p>
      </dgm:t>
    </dgm:pt>
    <dgm:pt modelId="{D4FCF31F-C7AE-4C30-8A6C-3BDD6AA3BE9C}" type="sibTrans" cxnId="{36E5D581-A77A-4E5A-ADAC-068502F87A4D}">
      <dgm:prSet/>
      <dgm:spPr/>
      <dgm:t>
        <a:bodyPr/>
        <a:lstStyle/>
        <a:p>
          <a:endParaRPr lang="zh-CN" altLang="en-US"/>
        </a:p>
      </dgm:t>
    </dgm:pt>
    <dgm:pt modelId="{71500CF6-C1C8-4099-B0AF-0310343BF86D}">
      <dgm:prSet phldrT="[文本]"/>
      <dgm:spPr/>
      <dgm:t>
        <a:bodyPr/>
        <a:lstStyle/>
        <a:p>
          <a:r>
            <a:rPr lang="zh-CN" altLang="en-US" dirty="0" smtClean="0"/>
            <a:t>圆形的</a:t>
          </a:r>
          <a:r>
            <a:rPr lang="en-US" altLang="en-US" dirty="0" smtClean="0"/>
            <a:t>OFFICE</a:t>
          </a:r>
          <a:r>
            <a:rPr lang="zh-CN" altLang="en-US" dirty="0" smtClean="0"/>
            <a:t>图标（</a:t>
          </a:r>
          <a:r>
            <a:rPr lang="en-US" altLang="en-US" dirty="0" smtClean="0"/>
            <a:t>WORD,PPT,EXCEL</a:t>
          </a:r>
          <a:r>
            <a:rPr lang="zh-CN" altLang="en-US" dirty="0" smtClean="0"/>
            <a:t>）</a:t>
          </a:r>
          <a:endParaRPr lang="zh-CN" altLang="en-US" dirty="0"/>
        </a:p>
      </dgm:t>
    </dgm:pt>
    <dgm:pt modelId="{ACC33033-77FA-4A56-B0A7-B2B5AE78BE45}" type="parTrans" cxnId="{82CB5B8F-D639-4C40-A752-BA6EBE290751}">
      <dgm:prSet/>
      <dgm:spPr/>
      <dgm:t>
        <a:bodyPr/>
        <a:lstStyle/>
        <a:p>
          <a:endParaRPr lang="zh-CN" altLang="en-US"/>
        </a:p>
      </dgm:t>
    </dgm:pt>
    <dgm:pt modelId="{34CAFD03-501C-47E6-9AFC-612F81FCD327}" type="sibTrans" cxnId="{82CB5B8F-D639-4C40-A752-BA6EBE290751}">
      <dgm:prSet/>
      <dgm:spPr/>
      <dgm:t>
        <a:bodyPr/>
        <a:lstStyle/>
        <a:p>
          <a:endParaRPr lang="zh-CN" altLang="en-US"/>
        </a:p>
      </dgm:t>
    </dgm:pt>
    <dgm:pt modelId="{78AD2D06-A204-4980-98EC-61BED142A64D}">
      <dgm:prSet phldrT="[文本]"/>
      <dgm:spPr/>
      <dgm:t>
        <a:bodyPr/>
        <a:lstStyle/>
        <a:p>
          <a:r>
            <a:rPr lang="zh-CN" altLang="en-US" dirty="0" smtClean="0"/>
            <a:t>新建、打开、保存（另存）、打印（预览）</a:t>
          </a:r>
          <a:endParaRPr lang="zh-CN" altLang="en-US" dirty="0"/>
        </a:p>
      </dgm:t>
    </dgm:pt>
    <dgm:pt modelId="{19A5BD94-E31B-498E-8F22-B61E7EA61915}" type="parTrans" cxnId="{708FB282-8009-4A82-A7D6-A6C06EA8E891}">
      <dgm:prSet/>
      <dgm:spPr/>
      <dgm:t>
        <a:bodyPr/>
        <a:lstStyle/>
        <a:p>
          <a:endParaRPr lang="zh-CN" altLang="en-US"/>
        </a:p>
      </dgm:t>
    </dgm:pt>
    <dgm:pt modelId="{4F983D7E-94FC-4243-826B-2D28BB3DFE65}" type="sibTrans" cxnId="{708FB282-8009-4A82-A7D6-A6C06EA8E891}">
      <dgm:prSet/>
      <dgm:spPr/>
      <dgm:t>
        <a:bodyPr/>
        <a:lstStyle/>
        <a:p>
          <a:endParaRPr lang="zh-CN" altLang="en-US"/>
        </a:p>
      </dgm:t>
    </dgm:pt>
    <dgm:pt modelId="{80880866-E8F5-43F8-A38D-9E3A9CC893EA}">
      <dgm:prSet phldrT="[文本]"/>
      <dgm:spPr/>
      <dgm:t>
        <a:bodyPr/>
        <a:lstStyle/>
        <a:p>
          <a:r>
            <a:rPr lang="zh-CN" altLang="en-US" dirty="0" smtClean="0"/>
            <a:t>检查文档（是否有隐藏信息），加密文档</a:t>
          </a:r>
          <a:endParaRPr lang="zh-CN" altLang="en-US" dirty="0"/>
        </a:p>
      </dgm:t>
    </dgm:pt>
    <dgm:pt modelId="{4B1516B2-9AC0-4891-9BD3-A9291EE9001B}" type="parTrans" cxnId="{CA76168D-8AB9-4ABE-9BD5-74913F9700AA}">
      <dgm:prSet/>
      <dgm:spPr/>
      <dgm:t>
        <a:bodyPr/>
        <a:lstStyle/>
        <a:p>
          <a:endParaRPr lang="zh-CN" altLang="en-US"/>
        </a:p>
      </dgm:t>
    </dgm:pt>
    <dgm:pt modelId="{3357D444-24C9-48BD-B00B-31440B3E1580}" type="sibTrans" cxnId="{CA76168D-8AB9-4ABE-9BD5-74913F9700AA}">
      <dgm:prSet/>
      <dgm:spPr/>
      <dgm:t>
        <a:bodyPr/>
        <a:lstStyle/>
        <a:p>
          <a:endParaRPr lang="zh-CN" altLang="en-US"/>
        </a:p>
      </dgm:t>
    </dgm:pt>
    <dgm:pt modelId="{4F596550-A647-4D0A-9EAF-76E5E20953DD}">
      <dgm:prSet phldrT="[文本]" custT="1"/>
      <dgm:spPr/>
      <dgm:t>
        <a:bodyPr lIns="36000" rIns="108000"/>
        <a:lstStyle/>
        <a:p>
          <a:pPr marL="0" algn="l" eaLnBrk="0"/>
          <a:r>
            <a:rPr lang="zh-CN" altLang="en-US" sz="2000" b="1" dirty="0" smtClean="0"/>
            <a:t>菜单栏</a:t>
          </a:r>
          <a:endParaRPr lang="zh-CN" altLang="en-US" sz="2000" b="1" dirty="0"/>
        </a:p>
      </dgm:t>
    </dgm:pt>
    <dgm:pt modelId="{71C8F167-53EC-4FC5-BEDC-C354A5B956D9}" type="sibTrans" cxnId="{5914D7ED-314D-4CC8-81FB-CF07E7B156F2}">
      <dgm:prSet/>
      <dgm:spPr/>
      <dgm:t>
        <a:bodyPr/>
        <a:lstStyle/>
        <a:p>
          <a:endParaRPr lang="zh-CN" altLang="en-US"/>
        </a:p>
      </dgm:t>
    </dgm:pt>
    <dgm:pt modelId="{0AA360F7-1F31-4DD3-9927-DBA04BAB0E7D}" type="parTrans" cxnId="{5914D7ED-314D-4CC8-81FB-CF07E7B156F2}">
      <dgm:prSet/>
      <dgm:spPr/>
      <dgm:t>
        <a:bodyPr/>
        <a:lstStyle/>
        <a:p>
          <a:endParaRPr lang="zh-CN" altLang="en-US"/>
        </a:p>
      </dgm:t>
    </dgm:pt>
    <dgm:pt modelId="{32455A29-B4B5-43B5-B0E9-BD90BF8E62F4}" type="pres">
      <dgm:prSet presAssocID="{3B836857-498E-457A-AB55-777E41274493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0E31DDE7-37E9-4819-A005-2676A490BF8F}" type="pres">
      <dgm:prSet presAssocID="{4F596550-A647-4D0A-9EAF-76E5E20953DD}" presName="comp" presStyleCnt="0"/>
      <dgm:spPr/>
    </dgm:pt>
    <dgm:pt modelId="{5296AAC5-B147-4EE2-AA76-70BC51F4E1E4}" type="pres">
      <dgm:prSet presAssocID="{4F596550-A647-4D0A-9EAF-76E5E20953DD}" presName="box" presStyleLbl="node1" presStyleIdx="0" presStyleCnt="3" custScaleX="14809" custScaleY="68999" custLinFactNeighborX="7525" custLinFactNeighborY="2717"/>
      <dgm:spPr/>
      <dgm:t>
        <a:bodyPr/>
        <a:lstStyle/>
        <a:p>
          <a:endParaRPr lang="zh-CN" altLang="en-US"/>
        </a:p>
      </dgm:t>
    </dgm:pt>
    <dgm:pt modelId="{EB79279B-1844-47C1-98EC-9B942BE26DEE}" type="pres">
      <dgm:prSet presAssocID="{4F596550-A647-4D0A-9EAF-76E5E20953DD}" presName="img" presStyleLbl="fgImgPlace1" presStyleIdx="0" presStyleCnt="3" custScaleX="402451" custScaleY="86303" custLinFactNeighborX="-40622" custLinFactNeighborY="-228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B61E6739-814A-4FE0-B648-653A077202C6}" type="pres">
      <dgm:prSet presAssocID="{4F596550-A647-4D0A-9EAF-76E5E20953DD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1ADE7C1-95A4-43DA-8E4F-70A395F1D7DA}" type="pres">
      <dgm:prSet presAssocID="{71C8F167-53EC-4FC5-BEDC-C354A5B956D9}" presName="spacer" presStyleCnt="0"/>
      <dgm:spPr/>
    </dgm:pt>
    <dgm:pt modelId="{9E7217D5-A353-4D3A-B4FC-21DF3CA56F47}" type="pres">
      <dgm:prSet presAssocID="{D4C1ACBE-F59C-446C-BFC7-A3DE51D3AB7F}" presName="comp" presStyleCnt="0"/>
      <dgm:spPr/>
    </dgm:pt>
    <dgm:pt modelId="{67132D51-D4A6-44C2-BCD6-DF83368773A0}" type="pres">
      <dgm:prSet presAssocID="{D4C1ACBE-F59C-446C-BFC7-A3DE51D3AB7F}" presName="box" presStyleLbl="node1" presStyleIdx="1" presStyleCnt="3"/>
      <dgm:spPr/>
      <dgm:t>
        <a:bodyPr/>
        <a:lstStyle/>
        <a:p>
          <a:endParaRPr lang="zh-CN" altLang="en-US"/>
        </a:p>
      </dgm:t>
    </dgm:pt>
    <dgm:pt modelId="{9F64AD92-40BB-478D-B923-C088B6F37A8A}" type="pres">
      <dgm:prSet presAssocID="{D4C1ACBE-F59C-446C-BFC7-A3DE51D3AB7F}" presName="img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F829EA0A-B2DF-4082-8B72-FF89CD0C9F1D}" type="pres">
      <dgm:prSet presAssocID="{D4C1ACBE-F59C-446C-BFC7-A3DE51D3AB7F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79EF7BA-CFE6-4339-BA33-BB6F4A6E5986}" type="pres">
      <dgm:prSet presAssocID="{D4FCF31F-C7AE-4C30-8A6C-3BDD6AA3BE9C}" presName="spacer" presStyleCnt="0"/>
      <dgm:spPr/>
    </dgm:pt>
    <dgm:pt modelId="{88C5F1A1-84F6-48E1-9DF0-5E91800AAC24}" type="pres">
      <dgm:prSet presAssocID="{71500CF6-C1C8-4099-B0AF-0310343BF86D}" presName="comp" presStyleCnt="0"/>
      <dgm:spPr/>
    </dgm:pt>
    <dgm:pt modelId="{BFE697D2-0A5E-432A-989A-1E1FEFCDA2C2}" type="pres">
      <dgm:prSet presAssocID="{71500CF6-C1C8-4099-B0AF-0310343BF86D}" presName="box" presStyleLbl="node1" presStyleIdx="2" presStyleCnt="3"/>
      <dgm:spPr/>
      <dgm:t>
        <a:bodyPr/>
        <a:lstStyle/>
        <a:p>
          <a:endParaRPr lang="zh-CN" altLang="en-US"/>
        </a:p>
      </dgm:t>
    </dgm:pt>
    <dgm:pt modelId="{BD5A563E-67AA-4726-AA4D-D15791D990BF}" type="pres">
      <dgm:prSet presAssocID="{71500CF6-C1C8-4099-B0AF-0310343BF86D}" presName="img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FDF4FF39-EBF9-4402-A186-44894F20D485}" type="pres">
      <dgm:prSet presAssocID="{71500CF6-C1C8-4099-B0AF-0310343BF86D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E8DA1DE9-F196-46EC-AD11-23D2779FCF4E}" type="presOf" srcId="{80880866-E8F5-43F8-A38D-9E3A9CC893EA}" destId="{BFE697D2-0A5E-432A-989A-1E1FEFCDA2C2}" srcOrd="0" destOrd="2" presId="urn:microsoft.com/office/officeart/2005/8/layout/vList4"/>
    <dgm:cxn modelId="{DE7FA280-D23A-4D84-8C5A-08829E8F80EA}" type="presOf" srcId="{78AD2D06-A204-4980-98EC-61BED142A64D}" destId="{BFE697D2-0A5E-432A-989A-1E1FEFCDA2C2}" srcOrd="0" destOrd="1" presId="urn:microsoft.com/office/officeart/2005/8/layout/vList4"/>
    <dgm:cxn modelId="{708FB282-8009-4A82-A7D6-A6C06EA8E891}" srcId="{71500CF6-C1C8-4099-B0AF-0310343BF86D}" destId="{78AD2D06-A204-4980-98EC-61BED142A64D}" srcOrd="0" destOrd="0" parTransId="{19A5BD94-E31B-498E-8F22-B61E7EA61915}" sibTransId="{4F983D7E-94FC-4243-826B-2D28BB3DFE65}"/>
    <dgm:cxn modelId="{BB19F709-31D4-4035-8981-044682A39E7A}" type="presOf" srcId="{3B836857-498E-457A-AB55-777E41274493}" destId="{32455A29-B4B5-43B5-B0E9-BD90BF8E62F4}" srcOrd="0" destOrd="0" presId="urn:microsoft.com/office/officeart/2005/8/layout/vList4"/>
    <dgm:cxn modelId="{CA76168D-8AB9-4ABE-9BD5-74913F9700AA}" srcId="{71500CF6-C1C8-4099-B0AF-0310343BF86D}" destId="{80880866-E8F5-43F8-A38D-9E3A9CC893EA}" srcOrd="1" destOrd="0" parTransId="{4B1516B2-9AC0-4891-9BD3-A9291EE9001B}" sibTransId="{3357D444-24C9-48BD-B00B-31440B3E1580}"/>
    <dgm:cxn modelId="{ABA93B31-FBC1-413D-A570-3CEEFFB04B42}" type="presOf" srcId="{78AD2D06-A204-4980-98EC-61BED142A64D}" destId="{FDF4FF39-EBF9-4402-A186-44894F20D485}" srcOrd="1" destOrd="1" presId="urn:microsoft.com/office/officeart/2005/8/layout/vList4"/>
    <dgm:cxn modelId="{82CB5B8F-D639-4C40-A752-BA6EBE290751}" srcId="{3B836857-498E-457A-AB55-777E41274493}" destId="{71500CF6-C1C8-4099-B0AF-0310343BF86D}" srcOrd="2" destOrd="0" parTransId="{ACC33033-77FA-4A56-B0A7-B2B5AE78BE45}" sibTransId="{34CAFD03-501C-47E6-9AFC-612F81FCD327}"/>
    <dgm:cxn modelId="{DC609067-D1C4-4341-8CD6-D291D3F1606A}" type="presOf" srcId="{71500CF6-C1C8-4099-B0AF-0310343BF86D}" destId="{BFE697D2-0A5E-432A-989A-1E1FEFCDA2C2}" srcOrd="0" destOrd="0" presId="urn:microsoft.com/office/officeart/2005/8/layout/vList4"/>
    <dgm:cxn modelId="{1D07C03B-1D4A-4E46-9EA7-510D654AA234}" type="presOf" srcId="{80880866-E8F5-43F8-A38D-9E3A9CC893EA}" destId="{FDF4FF39-EBF9-4402-A186-44894F20D485}" srcOrd="1" destOrd="2" presId="urn:microsoft.com/office/officeart/2005/8/layout/vList4"/>
    <dgm:cxn modelId="{AF212294-6851-4C4C-9177-5EAD1B8AB2A9}" type="presOf" srcId="{4F596550-A647-4D0A-9EAF-76E5E20953DD}" destId="{5296AAC5-B147-4EE2-AA76-70BC51F4E1E4}" srcOrd="0" destOrd="0" presId="urn:microsoft.com/office/officeart/2005/8/layout/vList4"/>
    <dgm:cxn modelId="{36E5D581-A77A-4E5A-ADAC-068502F87A4D}" srcId="{3B836857-498E-457A-AB55-777E41274493}" destId="{D4C1ACBE-F59C-446C-BFC7-A3DE51D3AB7F}" srcOrd="1" destOrd="0" parTransId="{39C19648-D682-4ECA-AE2C-2FB00408D0C2}" sibTransId="{D4FCF31F-C7AE-4C30-8A6C-3BDD6AA3BE9C}"/>
    <dgm:cxn modelId="{5914D7ED-314D-4CC8-81FB-CF07E7B156F2}" srcId="{3B836857-498E-457A-AB55-777E41274493}" destId="{4F596550-A647-4D0A-9EAF-76E5E20953DD}" srcOrd="0" destOrd="0" parTransId="{0AA360F7-1F31-4DD3-9927-DBA04BAB0E7D}" sibTransId="{71C8F167-53EC-4FC5-BEDC-C354A5B956D9}"/>
    <dgm:cxn modelId="{A8619B4D-5515-4DC5-B79F-FB40F83F1C1B}" type="presOf" srcId="{71500CF6-C1C8-4099-B0AF-0310343BF86D}" destId="{FDF4FF39-EBF9-4402-A186-44894F20D485}" srcOrd="1" destOrd="0" presId="urn:microsoft.com/office/officeart/2005/8/layout/vList4"/>
    <dgm:cxn modelId="{3D149B14-70FA-4A94-94CA-F7547BE28FD9}" type="presOf" srcId="{D4C1ACBE-F59C-446C-BFC7-A3DE51D3AB7F}" destId="{F829EA0A-B2DF-4082-8B72-FF89CD0C9F1D}" srcOrd="1" destOrd="0" presId="urn:microsoft.com/office/officeart/2005/8/layout/vList4"/>
    <dgm:cxn modelId="{ABB66824-1A22-4201-8802-6DFB0A82CC7C}" type="presOf" srcId="{4F596550-A647-4D0A-9EAF-76E5E20953DD}" destId="{B61E6739-814A-4FE0-B648-653A077202C6}" srcOrd="1" destOrd="0" presId="urn:microsoft.com/office/officeart/2005/8/layout/vList4"/>
    <dgm:cxn modelId="{E3FBA9A1-D146-4A0E-973F-C0D237ED7985}" type="presOf" srcId="{D4C1ACBE-F59C-446C-BFC7-A3DE51D3AB7F}" destId="{67132D51-D4A6-44C2-BCD6-DF83368773A0}" srcOrd="0" destOrd="0" presId="urn:microsoft.com/office/officeart/2005/8/layout/vList4"/>
    <dgm:cxn modelId="{6FF2576F-33E8-428E-A89E-164AAE826489}" type="presParOf" srcId="{32455A29-B4B5-43B5-B0E9-BD90BF8E62F4}" destId="{0E31DDE7-37E9-4819-A005-2676A490BF8F}" srcOrd="0" destOrd="0" presId="urn:microsoft.com/office/officeart/2005/8/layout/vList4"/>
    <dgm:cxn modelId="{CF867007-6118-4780-886C-4E6965C48BA7}" type="presParOf" srcId="{0E31DDE7-37E9-4819-A005-2676A490BF8F}" destId="{5296AAC5-B147-4EE2-AA76-70BC51F4E1E4}" srcOrd="0" destOrd="0" presId="urn:microsoft.com/office/officeart/2005/8/layout/vList4"/>
    <dgm:cxn modelId="{23BA930D-0315-443A-8F41-AC504768A150}" type="presParOf" srcId="{0E31DDE7-37E9-4819-A005-2676A490BF8F}" destId="{EB79279B-1844-47C1-98EC-9B942BE26DEE}" srcOrd="1" destOrd="0" presId="urn:microsoft.com/office/officeart/2005/8/layout/vList4"/>
    <dgm:cxn modelId="{09A39D78-8C1F-4FB4-87CA-0010D7E8191E}" type="presParOf" srcId="{0E31DDE7-37E9-4819-A005-2676A490BF8F}" destId="{B61E6739-814A-4FE0-B648-653A077202C6}" srcOrd="2" destOrd="0" presId="urn:microsoft.com/office/officeart/2005/8/layout/vList4"/>
    <dgm:cxn modelId="{5A28248C-9D8E-4908-91C8-122BCE2D47E4}" type="presParOf" srcId="{32455A29-B4B5-43B5-B0E9-BD90BF8E62F4}" destId="{11ADE7C1-95A4-43DA-8E4F-70A395F1D7DA}" srcOrd="1" destOrd="0" presId="urn:microsoft.com/office/officeart/2005/8/layout/vList4"/>
    <dgm:cxn modelId="{78B189A4-FE8E-482A-9476-6B745E602A51}" type="presParOf" srcId="{32455A29-B4B5-43B5-B0E9-BD90BF8E62F4}" destId="{9E7217D5-A353-4D3A-B4FC-21DF3CA56F47}" srcOrd="2" destOrd="0" presId="urn:microsoft.com/office/officeart/2005/8/layout/vList4"/>
    <dgm:cxn modelId="{AB6EAF43-9B7E-441C-BAAE-991B5AF7B657}" type="presParOf" srcId="{9E7217D5-A353-4D3A-B4FC-21DF3CA56F47}" destId="{67132D51-D4A6-44C2-BCD6-DF83368773A0}" srcOrd="0" destOrd="0" presId="urn:microsoft.com/office/officeart/2005/8/layout/vList4"/>
    <dgm:cxn modelId="{DE11D2D4-E794-4581-8B04-63E3820210CF}" type="presParOf" srcId="{9E7217D5-A353-4D3A-B4FC-21DF3CA56F47}" destId="{9F64AD92-40BB-478D-B923-C088B6F37A8A}" srcOrd="1" destOrd="0" presId="urn:microsoft.com/office/officeart/2005/8/layout/vList4"/>
    <dgm:cxn modelId="{88948772-A272-4513-9BE4-7EF915591A29}" type="presParOf" srcId="{9E7217D5-A353-4D3A-B4FC-21DF3CA56F47}" destId="{F829EA0A-B2DF-4082-8B72-FF89CD0C9F1D}" srcOrd="2" destOrd="0" presId="urn:microsoft.com/office/officeart/2005/8/layout/vList4"/>
    <dgm:cxn modelId="{BB347ABE-DF36-4581-A4F7-796EA387F00D}" type="presParOf" srcId="{32455A29-B4B5-43B5-B0E9-BD90BF8E62F4}" destId="{379EF7BA-CFE6-4339-BA33-BB6F4A6E5986}" srcOrd="3" destOrd="0" presId="urn:microsoft.com/office/officeart/2005/8/layout/vList4"/>
    <dgm:cxn modelId="{DA2489AB-C60A-4F45-AD3E-A9961572678D}" type="presParOf" srcId="{32455A29-B4B5-43B5-B0E9-BD90BF8E62F4}" destId="{88C5F1A1-84F6-48E1-9DF0-5E91800AAC24}" srcOrd="4" destOrd="0" presId="urn:microsoft.com/office/officeart/2005/8/layout/vList4"/>
    <dgm:cxn modelId="{094EA5A5-6A68-4076-8122-6845964196ED}" type="presParOf" srcId="{88C5F1A1-84F6-48E1-9DF0-5E91800AAC24}" destId="{BFE697D2-0A5E-432A-989A-1E1FEFCDA2C2}" srcOrd="0" destOrd="0" presId="urn:microsoft.com/office/officeart/2005/8/layout/vList4"/>
    <dgm:cxn modelId="{B1B1195C-EA54-4455-9205-6AFBB08C4101}" type="presParOf" srcId="{88C5F1A1-84F6-48E1-9DF0-5E91800AAC24}" destId="{BD5A563E-67AA-4726-AA4D-D15791D990BF}" srcOrd="1" destOrd="0" presId="urn:microsoft.com/office/officeart/2005/8/layout/vList4"/>
    <dgm:cxn modelId="{9E361704-2D9E-43CD-9873-CC2429BEE439}" type="presParOf" srcId="{88C5F1A1-84F6-48E1-9DF0-5E91800AAC24}" destId="{FDF4FF39-EBF9-4402-A186-44894F20D485}" srcOrd="2" destOrd="0" presId="urn:microsoft.com/office/officeart/2005/8/layout/vList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9B8148-A365-402E-A578-D1C355CB8669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171AC6CA-C187-41FA-9753-0804EBAF82DE}">
      <dgm:prSet phldrT="[文本]"/>
      <dgm:spPr/>
      <dgm:t>
        <a:bodyPr/>
        <a:lstStyle/>
        <a:p>
          <a:r>
            <a:rPr lang="zh-CN" altLang="en-US" dirty="0" smtClean="0"/>
            <a:t>选择性粘贴</a:t>
          </a:r>
          <a:endParaRPr lang="zh-CN" altLang="en-US" dirty="0"/>
        </a:p>
      </dgm:t>
    </dgm:pt>
    <dgm:pt modelId="{86C92601-27EE-4065-9542-F044FA5236F1}" type="parTrans" cxnId="{36ED8771-70E2-4478-AF8D-5648D6877578}">
      <dgm:prSet/>
      <dgm:spPr/>
      <dgm:t>
        <a:bodyPr/>
        <a:lstStyle/>
        <a:p>
          <a:endParaRPr lang="zh-CN" altLang="en-US"/>
        </a:p>
      </dgm:t>
    </dgm:pt>
    <dgm:pt modelId="{89832EDD-5F69-4242-985F-F92FFA7ECC99}" type="sibTrans" cxnId="{36ED8771-70E2-4478-AF8D-5648D6877578}">
      <dgm:prSet/>
      <dgm:spPr/>
      <dgm:t>
        <a:bodyPr/>
        <a:lstStyle/>
        <a:p>
          <a:endParaRPr lang="zh-CN" altLang="en-US"/>
        </a:p>
      </dgm:t>
    </dgm:pt>
    <dgm:pt modelId="{7E12C680-AA79-46CF-9A5A-C095E1780151}">
      <dgm:prSet phldrT="[文本]"/>
      <dgm:spPr/>
      <dgm:t>
        <a:bodyPr/>
        <a:lstStyle/>
        <a:p>
          <a:r>
            <a:rPr lang="zh-CN" altLang="en-US" dirty="0" smtClean="0"/>
            <a:t>转    置</a:t>
          </a:r>
          <a:endParaRPr lang="zh-CN" altLang="en-US" dirty="0"/>
        </a:p>
      </dgm:t>
    </dgm:pt>
    <dgm:pt modelId="{F26275CF-8F90-4A9D-ACF5-424F6E521DB9}" type="parTrans" cxnId="{74F43B7C-E948-4D40-BA10-0F920B6D8D1D}">
      <dgm:prSet/>
      <dgm:spPr/>
      <dgm:t>
        <a:bodyPr/>
        <a:lstStyle/>
        <a:p>
          <a:endParaRPr lang="zh-CN" altLang="en-US"/>
        </a:p>
      </dgm:t>
    </dgm:pt>
    <dgm:pt modelId="{870BA539-6D48-4E0A-AEDB-732120708EC8}" type="sibTrans" cxnId="{74F43B7C-E948-4D40-BA10-0F920B6D8D1D}">
      <dgm:prSet/>
      <dgm:spPr/>
      <dgm:t>
        <a:bodyPr/>
        <a:lstStyle/>
        <a:p>
          <a:endParaRPr lang="zh-CN" altLang="en-US"/>
        </a:p>
      </dgm:t>
    </dgm:pt>
    <dgm:pt modelId="{D2211A2C-BC6A-425D-9FDC-8F0150574AF0}" type="pres">
      <dgm:prSet presAssocID="{D69B8148-A365-402E-A578-D1C355CB866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D86EAD16-7631-432A-9593-D0B68B3C7853}" type="pres">
      <dgm:prSet presAssocID="{7E12C680-AA79-46CF-9A5A-C095E1780151}" presName="boxAndChildren" presStyleCnt="0"/>
      <dgm:spPr/>
    </dgm:pt>
    <dgm:pt modelId="{0AF5EE95-FDDF-4480-A187-B3011D3700D3}" type="pres">
      <dgm:prSet presAssocID="{7E12C680-AA79-46CF-9A5A-C095E1780151}" presName="parentTextBox" presStyleLbl="node1" presStyleIdx="0" presStyleCnt="2"/>
      <dgm:spPr/>
      <dgm:t>
        <a:bodyPr/>
        <a:lstStyle/>
        <a:p>
          <a:endParaRPr lang="zh-CN" altLang="en-US"/>
        </a:p>
      </dgm:t>
    </dgm:pt>
    <dgm:pt modelId="{60BC2C3F-C3C5-4B3C-B3CE-0C3E4A22FE69}" type="pres">
      <dgm:prSet presAssocID="{89832EDD-5F69-4242-985F-F92FFA7ECC99}" presName="sp" presStyleCnt="0"/>
      <dgm:spPr/>
    </dgm:pt>
    <dgm:pt modelId="{50728D0A-B63A-457D-AFBD-41A33C22978C}" type="pres">
      <dgm:prSet presAssocID="{171AC6CA-C187-41FA-9753-0804EBAF82DE}" presName="arrowAndChildren" presStyleCnt="0"/>
      <dgm:spPr/>
    </dgm:pt>
    <dgm:pt modelId="{C4A9F8C1-3E36-449C-9670-1B63F620342C}" type="pres">
      <dgm:prSet presAssocID="{171AC6CA-C187-41FA-9753-0804EBAF82DE}" presName="parentTextArrow" presStyleLbl="node1" presStyleIdx="1" presStyleCnt="2" custLinFactNeighborX="0" custLinFactNeighborY="-74"/>
      <dgm:spPr/>
      <dgm:t>
        <a:bodyPr/>
        <a:lstStyle/>
        <a:p>
          <a:endParaRPr lang="zh-CN" altLang="en-US"/>
        </a:p>
      </dgm:t>
    </dgm:pt>
  </dgm:ptLst>
  <dgm:cxnLst>
    <dgm:cxn modelId="{842BDA59-F9D3-4984-8E2D-257A78CF882D}" type="presOf" srcId="{171AC6CA-C187-41FA-9753-0804EBAF82DE}" destId="{C4A9F8C1-3E36-449C-9670-1B63F620342C}" srcOrd="0" destOrd="0" presId="urn:microsoft.com/office/officeart/2005/8/layout/process4"/>
    <dgm:cxn modelId="{00A1FC0B-BDEE-49E1-891B-B66EB1D27898}" type="presOf" srcId="{D69B8148-A365-402E-A578-D1C355CB8669}" destId="{D2211A2C-BC6A-425D-9FDC-8F0150574AF0}" srcOrd="0" destOrd="0" presId="urn:microsoft.com/office/officeart/2005/8/layout/process4"/>
    <dgm:cxn modelId="{D1E6F701-5C88-432E-A8CD-0AD38D671017}" type="presOf" srcId="{7E12C680-AA79-46CF-9A5A-C095E1780151}" destId="{0AF5EE95-FDDF-4480-A187-B3011D3700D3}" srcOrd="0" destOrd="0" presId="urn:microsoft.com/office/officeart/2005/8/layout/process4"/>
    <dgm:cxn modelId="{36ED8771-70E2-4478-AF8D-5648D6877578}" srcId="{D69B8148-A365-402E-A578-D1C355CB8669}" destId="{171AC6CA-C187-41FA-9753-0804EBAF82DE}" srcOrd="0" destOrd="0" parTransId="{86C92601-27EE-4065-9542-F044FA5236F1}" sibTransId="{89832EDD-5F69-4242-985F-F92FFA7ECC99}"/>
    <dgm:cxn modelId="{74F43B7C-E948-4D40-BA10-0F920B6D8D1D}" srcId="{D69B8148-A365-402E-A578-D1C355CB8669}" destId="{7E12C680-AA79-46CF-9A5A-C095E1780151}" srcOrd="1" destOrd="0" parTransId="{F26275CF-8F90-4A9D-ACF5-424F6E521DB9}" sibTransId="{870BA539-6D48-4E0A-AEDB-732120708EC8}"/>
    <dgm:cxn modelId="{36AF3FF9-A951-4AE7-842B-1813DDDB90DD}" type="presParOf" srcId="{D2211A2C-BC6A-425D-9FDC-8F0150574AF0}" destId="{D86EAD16-7631-432A-9593-D0B68B3C7853}" srcOrd="0" destOrd="0" presId="urn:microsoft.com/office/officeart/2005/8/layout/process4"/>
    <dgm:cxn modelId="{A66EB660-1320-40E2-A0DA-1365920C8BD8}" type="presParOf" srcId="{D86EAD16-7631-432A-9593-D0B68B3C7853}" destId="{0AF5EE95-FDDF-4480-A187-B3011D3700D3}" srcOrd="0" destOrd="0" presId="urn:microsoft.com/office/officeart/2005/8/layout/process4"/>
    <dgm:cxn modelId="{9D5BB01B-DF3A-4A7A-8946-B70297D75D1A}" type="presParOf" srcId="{D2211A2C-BC6A-425D-9FDC-8F0150574AF0}" destId="{60BC2C3F-C3C5-4B3C-B3CE-0C3E4A22FE69}" srcOrd="1" destOrd="0" presId="urn:microsoft.com/office/officeart/2005/8/layout/process4"/>
    <dgm:cxn modelId="{3F69E616-EA22-4AB8-9196-D35E86FE8AC5}" type="presParOf" srcId="{D2211A2C-BC6A-425D-9FDC-8F0150574AF0}" destId="{50728D0A-B63A-457D-AFBD-41A33C22978C}" srcOrd="2" destOrd="0" presId="urn:microsoft.com/office/officeart/2005/8/layout/process4"/>
    <dgm:cxn modelId="{E048D1B8-5671-43ED-BE45-01869BBA9FA7}" type="presParOf" srcId="{50728D0A-B63A-457D-AFBD-41A33C22978C}" destId="{C4A9F8C1-3E36-449C-9670-1B63F620342C}" srcOrd="0" destOrd="0" presId="urn:microsoft.com/office/officeart/2005/8/layout/process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C2A1A6B-028A-468F-B7DE-F263743DEE95}" type="doc">
      <dgm:prSet loTypeId="urn:microsoft.com/office/officeart/2005/8/layout/hProcess7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89D58FFC-5495-4CC7-B545-11E8C4A48E2C}">
      <dgm:prSet phldrT="[文本]" custT="1"/>
      <dgm:spPr/>
      <dgm:t>
        <a:bodyPr vert="vert"/>
        <a:lstStyle/>
        <a:p>
          <a:r>
            <a:rPr lang="zh-CN" altLang="en-US" sz="2800" i="0" dirty="0" smtClean="0"/>
            <a:t>条件</a:t>
          </a:r>
          <a:endParaRPr lang="zh-CN" altLang="en-US" sz="2800" i="0" dirty="0"/>
        </a:p>
      </dgm:t>
    </dgm:pt>
    <dgm:pt modelId="{4476F7A0-DC6A-4E17-BD6E-1273CCFA7B53}" type="parTrans" cxnId="{0DE9E283-F4C4-4A1C-AB60-0396B9EC1159}">
      <dgm:prSet/>
      <dgm:spPr/>
      <dgm:t>
        <a:bodyPr/>
        <a:lstStyle/>
        <a:p>
          <a:endParaRPr lang="zh-CN" altLang="en-US"/>
        </a:p>
      </dgm:t>
    </dgm:pt>
    <dgm:pt modelId="{05B2B66B-51A0-47EC-84B0-9BF7CF4AE7DB}" type="sibTrans" cxnId="{0DE9E283-F4C4-4A1C-AB60-0396B9EC1159}">
      <dgm:prSet/>
      <dgm:spPr/>
      <dgm:t>
        <a:bodyPr/>
        <a:lstStyle/>
        <a:p>
          <a:endParaRPr lang="zh-CN" altLang="en-US"/>
        </a:p>
      </dgm:t>
    </dgm:pt>
    <dgm:pt modelId="{51525854-C9AB-4A31-B7DE-38D1C78D6DB5}">
      <dgm:prSet phldrT="[文本]"/>
      <dgm:spPr/>
      <dgm:t>
        <a:bodyPr/>
        <a:lstStyle/>
        <a:p>
          <a:r>
            <a:rPr lang="zh-CN" altLang="en-US" dirty="0" smtClean="0"/>
            <a:t>区分校内外</a:t>
          </a:r>
          <a:endParaRPr lang="zh-CN" altLang="en-US" dirty="0"/>
        </a:p>
      </dgm:t>
    </dgm:pt>
    <dgm:pt modelId="{60782C27-E36B-4722-9DCB-31B1705F4CE2}" type="parTrans" cxnId="{8C47D3E4-4EA1-4CE3-86C7-CAF022029663}">
      <dgm:prSet/>
      <dgm:spPr/>
      <dgm:t>
        <a:bodyPr/>
        <a:lstStyle/>
        <a:p>
          <a:endParaRPr lang="zh-CN" altLang="en-US"/>
        </a:p>
      </dgm:t>
    </dgm:pt>
    <dgm:pt modelId="{1A93F16C-3442-4CBB-925A-9A832F68DF24}" type="sibTrans" cxnId="{8C47D3E4-4EA1-4CE3-86C7-CAF022029663}">
      <dgm:prSet/>
      <dgm:spPr/>
      <dgm:t>
        <a:bodyPr/>
        <a:lstStyle/>
        <a:p>
          <a:endParaRPr lang="zh-CN" altLang="en-US"/>
        </a:p>
      </dgm:t>
    </dgm:pt>
    <dgm:pt modelId="{15A18C84-802A-4EB4-800B-8CBCD6519AC3}">
      <dgm:prSet phldrT="[文本]"/>
      <dgm:spPr/>
      <dgm:t>
        <a:bodyPr vert="vert"/>
        <a:lstStyle/>
        <a:p>
          <a:r>
            <a:rPr lang="zh-CN" altLang="en-US" dirty="0" smtClean="0"/>
            <a:t>特点</a:t>
          </a:r>
          <a:endParaRPr lang="zh-CN" altLang="en-US" dirty="0"/>
        </a:p>
      </dgm:t>
    </dgm:pt>
    <dgm:pt modelId="{00A23D3E-10E9-47B8-BDE1-B917D8FD0CBA}" type="parTrans" cxnId="{24BCCA3C-A9AA-4986-8856-A7273CF2064A}">
      <dgm:prSet/>
      <dgm:spPr/>
      <dgm:t>
        <a:bodyPr/>
        <a:lstStyle/>
        <a:p>
          <a:endParaRPr lang="zh-CN" altLang="en-US"/>
        </a:p>
      </dgm:t>
    </dgm:pt>
    <dgm:pt modelId="{23B780E6-0BAD-4096-9C9A-00477BD2BDE7}" type="sibTrans" cxnId="{24BCCA3C-A9AA-4986-8856-A7273CF2064A}">
      <dgm:prSet/>
      <dgm:spPr/>
      <dgm:t>
        <a:bodyPr/>
        <a:lstStyle/>
        <a:p>
          <a:endParaRPr lang="zh-CN" altLang="en-US"/>
        </a:p>
      </dgm:t>
    </dgm:pt>
    <dgm:pt modelId="{776EB346-7B8D-4326-B254-5F06D3BF2772}">
      <dgm:prSet phldrT="[文本]"/>
      <dgm:spPr/>
      <dgm:t>
        <a:bodyPr/>
        <a:lstStyle/>
        <a:p>
          <a:r>
            <a:rPr lang="zh-CN" altLang="en-US" dirty="0" smtClean="0"/>
            <a:t>便于分类统计</a:t>
          </a:r>
          <a:endParaRPr lang="zh-CN" altLang="en-US" dirty="0"/>
        </a:p>
      </dgm:t>
    </dgm:pt>
    <dgm:pt modelId="{20910DB7-4ACE-4DC1-B3B7-FF05F87629B9}" type="parTrans" cxnId="{76EEF0D9-3272-4A64-A2CC-D8CF57066E7A}">
      <dgm:prSet/>
      <dgm:spPr/>
      <dgm:t>
        <a:bodyPr/>
        <a:lstStyle/>
        <a:p>
          <a:endParaRPr lang="zh-CN" altLang="en-US"/>
        </a:p>
      </dgm:t>
    </dgm:pt>
    <dgm:pt modelId="{6E09220E-0CA1-4C0A-B01F-3768A8BF14EC}" type="sibTrans" cxnId="{76EEF0D9-3272-4A64-A2CC-D8CF57066E7A}">
      <dgm:prSet/>
      <dgm:spPr/>
      <dgm:t>
        <a:bodyPr/>
        <a:lstStyle/>
        <a:p>
          <a:endParaRPr lang="zh-CN" altLang="en-US"/>
        </a:p>
      </dgm:t>
    </dgm:pt>
    <dgm:pt modelId="{74872175-2291-4D01-833E-CD73667AF98D}">
      <dgm:prSet phldrT="[文本]"/>
      <dgm:spPr/>
      <dgm:t>
        <a:bodyPr vert="vert"/>
        <a:lstStyle/>
        <a:p>
          <a:r>
            <a:rPr lang="zh-CN" altLang="en-US" dirty="0" smtClean="0"/>
            <a:t>特点</a:t>
          </a:r>
          <a:endParaRPr lang="zh-CN" altLang="en-US" dirty="0"/>
        </a:p>
      </dgm:t>
    </dgm:pt>
    <dgm:pt modelId="{9B50C991-59F6-44DD-AD3E-B9E03CEE00D2}" type="parTrans" cxnId="{B378D204-029C-49AB-84B0-482C6FA460F5}">
      <dgm:prSet/>
      <dgm:spPr/>
      <dgm:t>
        <a:bodyPr/>
        <a:lstStyle/>
        <a:p>
          <a:endParaRPr lang="zh-CN" altLang="en-US"/>
        </a:p>
      </dgm:t>
    </dgm:pt>
    <dgm:pt modelId="{872CE6E7-E22C-405E-9957-04B8ACA39DC1}" type="sibTrans" cxnId="{B378D204-029C-49AB-84B0-482C6FA460F5}">
      <dgm:prSet/>
      <dgm:spPr/>
      <dgm:t>
        <a:bodyPr/>
        <a:lstStyle/>
        <a:p>
          <a:endParaRPr lang="zh-CN" altLang="en-US"/>
        </a:p>
      </dgm:t>
    </dgm:pt>
    <dgm:pt modelId="{78D65BBC-7942-4DA0-82A8-8E6A80E99D36}">
      <dgm:prSet phldrT="[文本]"/>
      <dgm:spPr/>
      <dgm:t>
        <a:bodyPr/>
        <a:lstStyle/>
        <a:p>
          <a:r>
            <a:rPr lang="zh-CN" altLang="en-US" dirty="0" smtClean="0"/>
            <a:t>自动计算</a:t>
          </a:r>
          <a:endParaRPr lang="zh-CN" altLang="en-US" dirty="0"/>
        </a:p>
      </dgm:t>
    </dgm:pt>
    <dgm:pt modelId="{384DB9FE-FF1A-45EE-AA8D-795606E5E328}" type="parTrans" cxnId="{C767F192-2489-4132-80C7-B177623F06E2}">
      <dgm:prSet/>
      <dgm:spPr/>
      <dgm:t>
        <a:bodyPr/>
        <a:lstStyle/>
        <a:p>
          <a:endParaRPr lang="zh-CN" altLang="en-US"/>
        </a:p>
      </dgm:t>
    </dgm:pt>
    <dgm:pt modelId="{5CFB2A48-2B5E-40CE-A7B9-F6B0AB9C1CEB}" type="sibTrans" cxnId="{C767F192-2489-4132-80C7-B177623F06E2}">
      <dgm:prSet/>
      <dgm:spPr/>
      <dgm:t>
        <a:bodyPr/>
        <a:lstStyle/>
        <a:p>
          <a:endParaRPr lang="zh-CN" altLang="en-US"/>
        </a:p>
      </dgm:t>
    </dgm:pt>
    <dgm:pt modelId="{E28FD689-3451-4B4A-9A66-9455D3A1D119}" type="pres">
      <dgm:prSet presAssocID="{1C2A1A6B-028A-468F-B7DE-F263743DEE9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6980947B-15BE-406D-A4F2-B1BC2FACDDFF}" type="pres">
      <dgm:prSet presAssocID="{89D58FFC-5495-4CC7-B545-11E8C4A48E2C}" presName="compositeNode" presStyleCnt="0">
        <dgm:presLayoutVars>
          <dgm:bulletEnabled val="1"/>
        </dgm:presLayoutVars>
      </dgm:prSet>
      <dgm:spPr/>
    </dgm:pt>
    <dgm:pt modelId="{C22EE2AE-BCBA-4CFD-BE0A-4F7012B00422}" type="pres">
      <dgm:prSet presAssocID="{89D58FFC-5495-4CC7-B545-11E8C4A48E2C}" presName="bgRect" presStyleLbl="node1" presStyleIdx="0" presStyleCnt="3"/>
      <dgm:spPr/>
      <dgm:t>
        <a:bodyPr/>
        <a:lstStyle/>
        <a:p>
          <a:endParaRPr lang="zh-CN" altLang="en-US"/>
        </a:p>
      </dgm:t>
    </dgm:pt>
    <dgm:pt modelId="{3BF841D4-44A4-496E-8DAD-9ACF6A4FB15E}" type="pres">
      <dgm:prSet presAssocID="{89D58FFC-5495-4CC7-B545-11E8C4A48E2C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821F434-813F-48DE-9071-48C8DC8F961B}" type="pres">
      <dgm:prSet presAssocID="{89D58FFC-5495-4CC7-B545-11E8C4A48E2C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1D62F1A-0EA1-4049-9878-3E4D2B525979}" type="pres">
      <dgm:prSet presAssocID="{05B2B66B-51A0-47EC-84B0-9BF7CF4AE7DB}" presName="hSp" presStyleCnt="0"/>
      <dgm:spPr/>
    </dgm:pt>
    <dgm:pt modelId="{BCCE1DA0-3378-4730-9453-78D37A0958DD}" type="pres">
      <dgm:prSet presAssocID="{05B2B66B-51A0-47EC-84B0-9BF7CF4AE7DB}" presName="vProcSp" presStyleCnt="0"/>
      <dgm:spPr/>
    </dgm:pt>
    <dgm:pt modelId="{0F214CED-8498-4B20-A1B4-7386177C70A8}" type="pres">
      <dgm:prSet presAssocID="{05B2B66B-51A0-47EC-84B0-9BF7CF4AE7DB}" presName="vSp1" presStyleCnt="0"/>
      <dgm:spPr/>
    </dgm:pt>
    <dgm:pt modelId="{B483BAD2-A0BF-4170-AABF-78F145544781}" type="pres">
      <dgm:prSet presAssocID="{05B2B66B-51A0-47EC-84B0-9BF7CF4AE7DB}" presName="simulatedConn" presStyleLbl="solidFgAcc1" presStyleIdx="0" presStyleCnt="2"/>
      <dgm:spPr/>
    </dgm:pt>
    <dgm:pt modelId="{EFCF7342-5D4A-4D91-8237-06DB45ADC0F2}" type="pres">
      <dgm:prSet presAssocID="{05B2B66B-51A0-47EC-84B0-9BF7CF4AE7DB}" presName="vSp2" presStyleCnt="0"/>
      <dgm:spPr/>
    </dgm:pt>
    <dgm:pt modelId="{B790D671-8E9F-47E1-883D-BAA78ADB928E}" type="pres">
      <dgm:prSet presAssocID="{05B2B66B-51A0-47EC-84B0-9BF7CF4AE7DB}" presName="sibTrans" presStyleCnt="0"/>
      <dgm:spPr/>
    </dgm:pt>
    <dgm:pt modelId="{933D21CA-FD1D-436B-97E8-3098F6354139}" type="pres">
      <dgm:prSet presAssocID="{15A18C84-802A-4EB4-800B-8CBCD6519AC3}" presName="compositeNode" presStyleCnt="0">
        <dgm:presLayoutVars>
          <dgm:bulletEnabled val="1"/>
        </dgm:presLayoutVars>
      </dgm:prSet>
      <dgm:spPr/>
    </dgm:pt>
    <dgm:pt modelId="{ADCB979C-7FE2-4EB2-B760-174824EEFD90}" type="pres">
      <dgm:prSet presAssocID="{15A18C84-802A-4EB4-800B-8CBCD6519AC3}" presName="bgRect" presStyleLbl="node1" presStyleIdx="1" presStyleCnt="3"/>
      <dgm:spPr/>
      <dgm:t>
        <a:bodyPr/>
        <a:lstStyle/>
        <a:p>
          <a:endParaRPr lang="zh-CN" altLang="en-US"/>
        </a:p>
      </dgm:t>
    </dgm:pt>
    <dgm:pt modelId="{73BD0247-F123-4E9A-B685-28A621FEC551}" type="pres">
      <dgm:prSet presAssocID="{15A18C84-802A-4EB4-800B-8CBCD6519AC3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78BD559-EEC0-45B4-B1E3-006ABA359F7A}" type="pres">
      <dgm:prSet presAssocID="{15A18C84-802A-4EB4-800B-8CBCD6519AC3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3EF9C09-5AA9-4A01-84B0-123977B7F5A6}" type="pres">
      <dgm:prSet presAssocID="{23B780E6-0BAD-4096-9C9A-00477BD2BDE7}" presName="hSp" presStyleCnt="0"/>
      <dgm:spPr/>
    </dgm:pt>
    <dgm:pt modelId="{73D4FF70-7E57-4180-AB23-FEB99314566D}" type="pres">
      <dgm:prSet presAssocID="{23B780E6-0BAD-4096-9C9A-00477BD2BDE7}" presName="vProcSp" presStyleCnt="0"/>
      <dgm:spPr/>
    </dgm:pt>
    <dgm:pt modelId="{6AFC2B40-4E71-4757-8044-2A068EE47860}" type="pres">
      <dgm:prSet presAssocID="{23B780E6-0BAD-4096-9C9A-00477BD2BDE7}" presName="vSp1" presStyleCnt="0"/>
      <dgm:spPr/>
    </dgm:pt>
    <dgm:pt modelId="{D4901EFD-81FB-4C3B-8F05-8C7271D47EF8}" type="pres">
      <dgm:prSet presAssocID="{23B780E6-0BAD-4096-9C9A-00477BD2BDE7}" presName="simulatedConn" presStyleLbl="solidFgAcc1" presStyleIdx="1" presStyleCnt="2"/>
      <dgm:spPr/>
    </dgm:pt>
    <dgm:pt modelId="{86F69C36-BACB-4088-8D2C-951CCC8E5A13}" type="pres">
      <dgm:prSet presAssocID="{23B780E6-0BAD-4096-9C9A-00477BD2BDE7}" presName="vSp2" presStyleCnt="0"/>
      <dgm:spPr/>
    </dgm:pt>
    <dgm:pt modelId="{D53A1BB0-0C86-4530-970D-07CF98B788EC}" type="pres">
      <dgm:prSet presAssocID="{23B780E6-0BAD-4096-9C9A-00477BD2BDE7}" presName="sibTrans" presStyleCnt="0"/>
      <dgm:spPr/>
    </dgm:pt>
    <dgm:pt modelId="{83FB82CC-02F5-4BC3-8A75-85462AB4A9A3}" type="pres">
      <dgm:prSet presAssocID="{74872175-2291-4D01-833E-CD73667AF98D}" presName="compositeNode" presStyleCnt="0">
        <dgm:presLayoutVars>
          <dgm:bulletEnabled val="1"/>
        </dgm:presLayoutVars>
      </dgm:prSet>
      <dgm:spPr/>
    </dgm:pt>
    <dgm:pt modelId="{93D6BB2F-F277-430C-A352-E21502809E13}" type="pres">
      <dgm:prSet presAssocID="{74872175-2291-4D01-833E-CD73667AF98D}" presName="bgRect" presStyleLbl="node1" presStyleIdx="2" presStyleCnt="3"/>
      <dgm:spPr/>
      <dgm:t>
        <a:bodyPr/>
        <a:lstStyle/>
        <a:p>
          <a:endParaRPr lang="zh-CN" altLang="en-US"/>
        </a:p>
      </dgm:t>
    </dgm:pt>
    <dgm:pt modelId="{82F92050-BD5F-4887-9DB6-B4869AE508D0}" type="pres">
      <dgm:prSet presAssocID="{74872175-2291-4D01-833E-CD73667AF98D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2326CD7-D7B5-4528-994B-1CC2E6121785}" type="pres">
      <dgm:prSet presAssocID="{74872175-2291-4D01-833E-CD73667AF98D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39E431F1-C34D-4F06-B955-9444CC3BE1EE}" type="presOf" srcId="{15A18C84-802A-4EB4-800B-8CBCD6519AC3}" destId="{73BD0247-F123-4E9A-B685-28A621FEC551}" srcOrd="1" destOrd="0" presId="urn:microsoft.com/office/officeart/2005/8/layout/hProcess7"/>
    <dgm:cxn modelId="{9D33ED98-33D5-4620-A45C-75C134F9A27B}" type="presOf" srcId="{776EB346-7B8D-4326-B254-5F06D3BF2772}" destId="{678BD559-EEC0-45B4-B1E3-006ABA359F7A}" srcOrd="0" destOrd="0" presId="urn:microsoft.com/office/officeart/2005/8/layout/hProcess7"/>
    <dgm:cxn modelId="{13C17CED-A209-48AD-92DF-FBD9AE7C0FF8}" type="presOf" srcId="{78D65BBC-7942-4DA0-82A8-8E6A80E99D36}" destId="{C2326CD7-D7B5-4528-994B-1CC2E6121785}" srcOrd="0" destOrd="0" presId="urn:microsoft.com/office/officeart/2005/8/layout/hProcess7"/>
    <dgm:cxn modelId="{C767F192-2489-4132-80C7-B177623F06E2}" srcId="{74872175-2291-4D01-833E-CD73667AF98D}" destId="{78D65BBC-7942-4DA0-82A8-8E6A80E99D36}" srcOrd="0" destOrd="0" parTransId="{384DB9FE-FF1A-45EE-AA8D-795606E5E328}" sibTransId="{5CFB2A48-2B5E-40CE-A7B9-F6B0AB9C1CEB}"/>
    <dgm:cxn modelId="{6B9D5BDC-7CA1-4BDF-AEF6-F8D07B329526}" type="presOf" srcId="{74872175-2291-4D01-833E-CD73667AF98D}" destId="{82F92050-BD5F-4887-9DB6-B4869AE508D0}" srcOrd="1" destOrd="0" presId="urn:microsoft.com/office/officeart/2005/8/layout/hProcess7"/>
    <dgm:cxn modelId="{3F94A2AC-955F-43A9-9465-8D0159F0DA06}" type="presOf" srcId="{89D58FFC-5495-4CC7-B545-11E8C4A48E2C}" destId="{3BF841D4-44A4-496E-8DAD-9ACF6A4FB15E}" srcOrd="1" destOrd="0" presId="urn:microsoft.com/office/officeart/2005/8/layout/hProcess7"/>
    <dgm:cxn modelId="{24BCCA3C-A9AA-4986-8856-A7273CF2064A}" srcId="{1C2A1A6B-028A-468F-B7DE-F263743DEE95}" destId="{15A18C84-802A-4EB4-800B-8CBCD6519AC3}" srcOrd="1" destOrd="0" parTransId="{00A23D3E-10E9-47B8-BDE1-B917D8FD0CBA}" sibTransId="{23B780E6-0BAD-4096-9C9A-00477BD2BDE7}"/>
    <dgm:cxn modelId="{9B57AAD5-2A9D-40EE-AE33-32A04F6C8B23}" type="presOf" srcId="{1C2A1A6B-028A-468F-B7DE-F263743DEE95}" destId="{E28FD689-3451-4B4A-9A66-9455D3A1D119}" srcOrd="0" destOrd="0" presId="urn:microsoft.com/office/officeart/2005/8/layout/hProcess7"/>
    <dgm:cxn modelId="{76EEF0D9-3272-4A64-A2CC-D8CF57066E7A}" srcId="{15A18C84-802A-4EB4-800B-8CBCD6519AC3}" destId="{776EB346-7B8D-4326-B254-5F06D3BF2772}" srcOrd="0" destOrd="0" parTransId="{20910DB7-4ACE-4DC1-B3B7-FF05F87629B9}" sibTransId="{6E09220E-0CA1-4C0A-B01F-3768A8BF14EC}"/>
    <dgm:cxn modelId="{59993DE7-A7AA-40F2-B94C-3CD66C819359}" type="presOf" srcId="{15A18C84-802A-4EB4-800B-8CBCD6519AC3}" destId="{ADCB979C-7FE2-4EB2-B760-174824EEFD90}" srcOrd="0" destOrd="0" presId="urn:microsoft.com/office/officeart/2005/8/layout/hProcess7"/>
    <dgm:cxn modelId="{31F35056-AB24-40EF-A1AB-C4D46076C81C}" type="presOf" srcId="{74872175-2291-4D01-833E-CD73667AF98D}" destId="{93D6BB2F-F277-430C-A352-E21502809E13}" srcOrd="0" destOrd="0" presId="urn:microsoft.com/office/officeart/2005/8/layout/hProcess7"/>
    <dgm:cxn modelId="{0DE9E283-F4C4-4A1C-AB60-0396B9EC1159}" srcId="{1C2A1A6B-028A-468F-B7DE-F263743DEE95}" destId="{89D58FFC-5495-4CC7-B545-11E8C4A48E2C}" srcOrd="0" destOrd="0" parTransId="{4476F7A0-DC6A-4E17-BD6E-1273CCFA7B53}" sibTransId="{05B2B66B-51A0-47EC-84B0-9BF7CF4AE7DB}"/>
    <dgm:cxn modelId="{5A3DC63E-BEC1-425B-A56C-FAA779C790A6}" type="presOf" srcId="{51525854-C9AB-4A31-B7DE-38D1C78D6DB5}" destId="{0821F434-813F-48DE-9071-48C8DC8F961B}" srcOrd="0" destOrd="0" presId="urn:microsoft.com/office/officeart/2005/8/layout/hProcess7"/>
    <dgm:cxn modelId="{8CB697B7-DFF8-4B28-BE6D-9F35E9F5BFAC}" type="presOf" srcId="{89D58FFC-5495-4CC7-B545-11E8C4A48E2C}" destId="{C22EE2AE-BCBA-4CFD-BE0A-4F7012B00422}" srcOrd="0" destOrd="0" presId="urn:microsoft.com/office/officeart/2005/8/layout/hProcess7"/>
    <dgm:cxn modelId="{8C47D3E4-4EA1-4CE3-86C7-CAF022029663}" srcId="{89D58FFC-5495-4CC7-B545-11E8C4A48E2C}" destId="{51525854-C9AB-4A31-B7DE-38D1C78D6DB5}" srcOrd="0" destOrd="0" parTransId="{60782C27-E36B-4722-9DCB-31B1705F4CE2}" sibTransId="{1A93F16C-3442-4CBB-925A-9A832F68DF24}"/>
    <dgm:cxn modelId="{B378D204-029C-49AB-84B0-482C6FA460F5}" srcId="{1C2A1A6B-028A-468F-B7DE-F263743DEE95}" destId="{74872175-2291-4D01-833E-CD73667AF98D}" srcOrd="2" destOrd="0" parTransId="{9B50C991-59F6-44DD-AD3E-B9E03CEE00D2}" sibTransId="{872CE6E7-E22C-405E-9957-04B8ACA39DC1}"/>
    <dgm:cxn modelId="{F8A6313D-A045-4D65-AE74-AA77EBA40BD8}" type="presParOf" srcId="{E28FD689-3451-4B4A-9A66-9455D3A1D119}" destId="{6980947B-15BE-406D-A4F2-B1BC2FACDDFF}" srcOrd="0" destOrd="0" presId="urn:microsoft.com/office/officeart/2005/8/layout/hProcess7"/>
    <dgm:cxn modelId="{4B5A03BC-1539-4491-AC8D-BC7741D2EA34}" type="presParOf" srcId="{6980947B-15BE-406D-A4F2-B1BC2FACDDFF}" destId="{C22EE2AE-BCBA-4CFD-BE0A-4F7012B00422}" srcOrd="0" destOrd="0" presId="urn:microsoft.com/office/officeart/2005/8/layout/hProcess7"/>
    <dgm:cxn modelId="{87DFD922-1970-407B-B26C-0055FB38F2A4}" type="presParOf" srcId="{6980947B-15BE-406D-A4F2-B1BC2FACDDFF}" destId="{3BF841D4-44A4-496E-8DAD-9ACF6A4FB15E}" srcOrd="1" destOrd="0" presId="urn:microsoft.com/office/officeart/2005/8/layout/hProcess7"/>
    <dgm:cxn modelId="{9B067C7C-D51F-4FF7-AA1D-EBD04587864C}" type="presParOf" srcId="{6980947B-15BE-406D-A4F2-B1BC2FACDDFF}" destId="{0821F434-813F-48DE-9071-48C8DC8F961B}" srcOrd="2" destOrd="0" presId="urn:microsoft.com/office/officeart/2005/8/layout/hProcess7"/>
    <dgm:cxn modelId="{0120C2E7-A6CB-497D-BED9-F04042CCE83E}" type="presParOf" srcId="{E28FD689-3451-4B4A-9A66-9455D3A1D119}" destId="{F1D62F1A-0EA1-4049-9878-3E4D2B525979}" srcOrd="1" destOrd="0" presId="urn:microsoft.com/office/officeart/2005/8/layout/hProcess7"/>
    <dgm:cxn modelId="{C3473C64-39EF-49DD-9BAE-23FA1610B699}" type="presParOf" srcId="{E28FD689-3451-4B4A-9A66-9455D3A1D119}" destId="{BCCE1DA0-3378-4730-9453-78D37A0958DD}" srcOrd="2" destOrd="0" presId="urn:microsoft.com/office/officeart/2005/8/layout/hProcess7"/>
    <dgm:cxn modelId="{3C81A4CB-93CD-4207-82AC-0F0F5B84425C}" type="presParOf" srcId="{BCCE1DA0-3378-4730-9453-78D37A0958DD}" destId="{0F214CED-8498-4B20-A1B4-7386177C70A8}" srcOrd="0" destOrd="0" presId="urn:microsoft.com/office/officeart/2005/8/layout/hProcess7"/>
    <dgm:cxn modelId="{6AD9E299-7CAD-4D6C-9C10-552FB04A5B1C}" type="presParOf" srcId="{BCCE1DA0-3378-4730-9453-78D37A0958DD}" destId="{B483BAD2-A0BF-4170-AABF-78F145544781}" srcOrd="1" destOrd="0" presId="urn:microsoft.com/office/officeart/2005/8/layout/hProcess7"/>
    <dgm:cxn modelId="{74C4C49B-0E67-4E74-8D59-E7424A9B74FA}" type="presParOf" srcId="{BCCE1DA0-3378-4730-9453-78D37A0958DD}" destId="{EFCF7342-5D4A-4D91-8237-06DB45ADC0F2}" srcOrd="2" destOrd="0" presId="urn:microsoft.com/office/officeart/2005/8/layout/hProcess7"/>
    <dgm:cxn modelId="{3DF5C224-D72E-42FF-9FA2-9F4D0557B1BF}" type="presParOf" srcId="{E28FD689-3451-4B4A-9A66-9455D3A1D119}" destId="{B790D671-8E9F-47E1-883D-BAA78ADB928E}" srcOrd="3" destOrd="0" presId="urn:microsoft.com/office/officeart/2005/8/layout/hProcess7"/>
    <dgm:cxn modelId="{6C27F237-E78A-4A05-A34D-B16185CD8E9B}" type="presParOf" srcId="{E28FD689-3451-4B4A-9A66-9455D3A1D119}" destId="{933D21CA-FD1D-436B-97E8-3098F6354139}" srcOrd="4" destOrd="0" presId="urn:microsoft.com/office/officeart/2005/8/layout/hProcess7"/>
    <dgm:cxn modelId="{795981CC-16D5-4FC1-90E6-CE72AC82A482}" type="presParOf" srcId="{933D21CA-FD1D-436B-97E8-3098F6354139}" destId="{ADCB979C-7FE2-4EB2-B760-174824EEFD90}" srcOrd="0" destOrd="0" presId="urn:microsoft.com/office/officeart/2005/8/layout/hProcess7"/>
    <dgm:cxn modelId="{A51FEBD1-857D-41DD-80DE-B358F525AF80}" type="presParOf" srcId="{933D21CA-FD1D-436B-97E8-3098F6354139}" destId="{73BD0247-F123-4E9A-B685-28A621FEC551}" srcOrd="1" destOrd="0" presId="urn:microsoft.com/office/officeart/2005/8/layout/hProcess7"/>
    <dgm:cxn modelId="{F3D52113-7BD7-4EBE-BCC8-C2335226B596}" type="presParOf" srcId="{933D21CA-FD1D-436B-97E8-3098F6354139}" destId="{678BD559-EEC0-45B4-B1E3-006ABA359F7A}" srcOrd="2" destOrd="0" presId="urn:microsoft.com/office/officeart/2005/8/layout/hProcess7"/>
    <dgm:cxn modelId="{63DB4DC4-B130-4806-BF26-3B0D88E387E8}" type="presParOf" srcId="{E28FD689-3451-4B4A-9A66-9455D3A1D119}" destId="{13EF9C09-5AA9-4A01-84B0-123977B7F5A6}" srcOrd="5" destOrd="0" presId="urn:microsoft.com/office/officeart/2005/8/layout/hProcess7"/>
    <dgm:cxn modelId="{E8016B51-95B8-4976-95F8-0952B08DC411}" type="presParOf" srcId="{E28FD689-3451-4B4A-9A66-9455D3A1D119}" destId="{73D4FF70-7E57-4180-AB23-FEB99314566D}" srcOrd="6" destOrd="0" presId="urn:microsoft.com/office/officeart/2005/8/layout/hProcess7"/>
    <dgm:cxn modelId="{C81ECE83-7D66-448D-832F-363A654B6A20}" type="presParOf" srcId="{73D4FF70-7E57-4180-AB23-FEB99314566D}" destId="{6AFC2B40-4E71-4757-8044-2A068EE47860}" srcOrd="0" destOrd="0" presId="urn:microsoft.com/office/officeart/2005/8/layout/hProcess7"/>
    <dgm:cxn modelId="{34AFE0F8-8E7E-4CFC-BB47-D4B756B92DB3}" type="presParOf" srcId="{73D4FF70-7E57-4180-AB23-FEB99314566D}" destId="{D4901EFD-81FB-4C3B-8F05-8C7271D47EF8}" srcOrd="1" destOrd="0" presId="urn:microsoft.com/office/officeart/2005/8/layout/hProcess7"/>
    <dgm:cxn modelId="{53E57C84-1AD8-41DE-A0B9-75301DC976FD}" type="presParOf" srcId="{73D4FF70-7E57-4180-AB23-FEB99314566D}" destId="{86F69C36-BACB-4088-8D2C-951CCC8E5A13}" srcOrd="2" destOrd="0" presId="urn:microsoft.com/office/officeart/2005/8/layout/hProcess7"/>
    <dgm:cxn modelId="{525DD64B-C00B-425D-82EF-76BF36932EE0}" type="presParOf" srcId="{E28FD689-3451-4B4A-9A66-9455D3A1D119}" destId="{D53A1BB0-0C86-4530-970D-07CF98B788EC}" srcOrd="7" destOrd="0" presId="urn:microsoft.com/office/officeart/2005/8/layout/hProcess7"/>
    <dgm:cxn modelId="{F03CDFFA-DB0D-4432-938E-454BEB6E9B36}" type="presParOf" srcId="{E28FD689-3451-4B4A-9A66-9455D3A1D119}" destId="{83FB82CC-02F5-4BC3-8A75-85462AB4A9A3}" srcOrd="8" destOrd="0" presId="urn:microsoft.com/office/officeart/2005/8/layout/hProcess7"/>
    <dgm:cxn modelId="{862B4B31-4B6E-4500-8564-938F2A73E596}" type="presParOf" srcId="{83FB82CC-02F5-4BC3-8A75-85462AB4A9A3}" destId="{93D6BB2F-F277-430C-A352-E21502809E13}" srcOrd="0" destOrd="0" presId="urn:microsoft.com/office/officeart/2005/8/layout/hProcess7"/>
    <dgm:cxn modelId="{31A38DE3-F584-4AA5-8F28-9440ED88DE9C}" type="presParOf" srcId="{83FB82CC-02F5-4BC3-8A75-85462AB4A9A3}" destId="{82F92050-BD5F-4887-9DB6-B4869AE508D0}" srcOrd="1" destOrd="0" presId="urn:microsoft.com/office/officeart/2005/8/layout/hProcess7"/>
    <dgm:cxn modelId="{3A9E8987-EC65-4820-932E-EAE798A5E3E8}" type="presParOf" srcId="{83FB82CC-02F5-4BC3-8A75-85462AB4A9A3}" destId="{C2326CD7-D7B5-4528-994B-1CC2E6121785}" srcOrd="2" destOrd="0" presId="urn:microsoft.com/office/officeart/2005/8/layout/hProcess7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AD0078E-641D-4B95-9495-3D9016A82647}" type="doc">
      <dgm:prSet loTypeId="urn:microsoft.com/office/officeart/2005/8/layout/h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C42A75EA-72B4-4D74-A965-9A133CCB8156}">
      <dgm:prSet phldrT="[文本]" phldr="1"/>
      <dgm:spPr/>
      <dgm:t>
        <a:bodyPr/>
        <a:lstStyle/>
        <a:p>
          <a:endParaRPr lang="zh-CN" altLang="en-US"/>
        </a:p>
      </dgm:t>
    </dgm:pt>
    <dgm:pt modelId="{C1D7E217-D656-45F9-80A8-0A2FA99D16D6}" type="parTrans" cxnId="{ED9D0F2A-608A-4A40-8C92-2C583FF019CE}">
      <dgm:prSet/>
      <dgm:spPr/>
      <dgm:t>
        <a:bodyPr/>
        <a:lstStyle/>
        <a:p>
          <a:endParaRPr lang="zh-CN" altLang="en-US"/>
        </a:p>
      </dgm:t>
    </dgm:pt>
    <dgm:pt modelId="{E4D2DCD0-86C5-4B91-ACBD-DB60C15AF951}" type="sibTrans" cxnId="{ED9D0F2A-608A-4A40-8C92-2C583FF019CE}">
      <dgm:prSet/>
      <dgm:spPr/>
      <dgm:t>
        <a:bodyPr/>
        <a:lstStyle/>
        <a:p>
          <a:endParaRPr lang="zh-CN" altLang="en-US"/>
        </a:p>
      </dgm:t>
    </dgm:pt>
    <dgm:pt modelId="{2DE78CEC-F5CC-420A-AB35-1724EB0CF8E7}">
      <dgm:prSet phldrT="[文本]" custT="1"/>
      <dgm:spPr/>
      <dgm:t>
        <a:bodyPr/>
        <a:lstStyle/>
        <a:p>
          <a:r>
            <a:rPr lang="zh-CN" altLang="en-US" sz="2000" dirty="0" smtClean="0"/>
            <a:t>下拉一个序列</a:t>
          </a:r>
          <a:endParaRPr lang="zh-CN" altLang="en-US" sz="2000" dirty="0"/>
        </a:p>
      </dgm:t>
    </dgm:pt>
    <dgm:pt modelId="{2551182D-DE2A-47D1-8347-A6B25FF36231}" type="parTrans" cxnId="{5F99724F-0DE3-44BD-81F2-1C8297E5CE31}">
      <dgm:prSet/>
      <dgm:spPr/>
      <dgm:t>
        <a:bodyPr/>
        <a:lstStyle/>
        <a:p>
          <a:endParaRPr lang="zh-CN" altLang="en-US"/>
        </a:p>
      </dgm:t>
    </dgm:pt>
    <dgm:pt modelId="{657527E3-DEB8-4F09-A882-24CCE9B34904}" type="sibTrans" cxnId="{5F99724F-0DE3-44BD-81F2-1C8297E5CE31}">
      <dgm:prSet/>
      <dgm:spPr/>
      <dgm:t>
        <a:bodyPr/>
        <a:lstStyle/>
        <a:p>
          <a:endParaRPr lang="zh-CN" altLang="en-US"/>
        </a:p>
      </dgm:t>
    </dgm:pt>
    <dgm:pt modelId="{CEC5300F-4F6C-4827-AB67-5EC20E16375C}">
      <dgm:prSet phldrT="[文本]" phldr="1"/>
      <dgm:spPr/>
      <dgm:t>
        <a:bodyPr/>
        <a:lstStyle/>
        <a:p>
          <a:endParaRPr lang="zh-CN" altLang="en-US"/>
        </a:p>
      </dgm:t>
    </dgm:pt>
    <dgm:pt modelId="{17BB9F1A-BD11-462D-A007-68046E59CA4A}" type="parTrans" cxnId="{06980E98-D9C1-4BAF-83EE-1B2D07E0FD5B}">
      <dgm:prSet/>
      <dgm:spPr/>
      <dgm:t>
        <a:bodyPr/>
        <a:lstStyle/>
        <a:p>
          <a:endParaRPr lang="zh-CN" altLang="en-US"/>
        </a:p>
      </dgm:t>
    </dgm:pt>
    <dgm:pt modelId="{0D749D9C-6417-4DE4-9C26-F96751604138}" type="sibTrans" cxnId="{06980E98-D9C1-4BAF-83EE-1B2D07E0FD5B}">
      <dgm:prSet/>
      <dgm:spPr/>
      <dgm:t>
        <a:bodyPr/>
        <a:lstStyle/>
        <a:p>
          <a:endParaRPr lang="zh-CN" altLang="en-US"/>
        </a:p>
      </dgm:t>
    </dgm:pt>
    <dgm:pt modelId="{374EC64D-D174-4422-B4EC-874BA24EE17E}">
      <dgm:prSet phldrT="[文本]" custT="1"/>
      <dgm:spPr/>
      <dgm:t>
        <a:bodyPr/>
        <a:lstStyle/>
        <a:p>
          <a:r>
            <a:rPr lang="zh-CN" altLang="en-US" sz="1800" dirty="0" smtClean="0"/>
            <a:t>复制再粘贴该序列</a:t>
          </a:r>
          <a:endParaRPr lang="zh-CN" altLang="en-US" sz="1800" dirty="0"/>
        </a:p>
      </dgm:t>
    </dgm:pt>
    <dgm:pt modelId="{4E6BF493-41C8-425D-9633-0DB646B63194}" type="parTrans" cxnId="{69D01D32-FBED-4840-B1E4-96F92B99D90D}">
      <dgm:prSet/>
      <dgm:spPr/>
      <dgm:t>
        <a:bodyPr/>
        <a:lstStyle/>
        <a:p>
          <a:endParaRPr lang="zh-CN" altLang="en-US"/>
        </a:p>
      </dgm:t>
    </dgm:pt>
    <dgm:pt modelId="{28426A7F-759B-4B7B-9B07-63E750B4B531}" type="sibTrans" cxnId="{69D01D32-FBED-4840-B1E4-96F92B99D90D}">
      <dgm:prSet/>
      <dgm:spPr/>
      <dgm:t>
        <a:bodyPr/>
        <a:lstStyle/>
        <a:p>
          <a:endParaRPr lang="zh-CN" altLang="en-US"/>
        </a:p>
      </dgm:t>
    </dgm:pt>
    <dgm:pt modelId="{ED964D7F-9AD1-430F-9308-2903F99E7CFF}">
      <dgm:prSet phldrT="[文本]" phldr="1"/>
      <dgm:spPr/>
      <dgm:t>
        <a:bodyPr/>
        <a:lstStyle/>
        <a:p>
          <a:endParaRPr lang="zh-CN" altLang="en-US" dirty="0"/>
        </a:p>
      </dgm:t>
    </dgm:pt>
    <dgm:pt modelId="{DD8BE6B8-5624-459C-9D50-90053196016D}" type="parTrans" cxnId="{6457FBFD-923B-4F06-BEEF-905FBC825D3D}">
      <dgm:prSet/>
      <dgm:spPr/>
      <dgm:t>
        <a:bodyPr/>
        <a:lstStyle/>
        <a:p>
          <a:endParaRPr lang="zh-CN" altLang="en-US"/>
        </a:p>
      </dgm:t>
    </dgm:pt>
    <dgm:pt modelId="{DB05FB6A-7771-4C95-A96B-E64223E3EAF5}" type="sibTrans" cxnId="{6457FBFD-923B-4F06-BEEF-905FBC825D3D}">
      <dgm:prSet/>
      <dgm:spPr/>
      <dgm:t>
        <a:bodyPr/>
        <a:lstStyle/>
        <a:p>
          <a:endParaRPr lang="zh-CN" altLang="en-US"/>
        </a:p>
      </dgm:t>
    </dgm:pt>
    <dgm:pt modelId="{3919B834-4429-4729-B4F8-904899B735DE}">
      <dgm:prSet phldrT="[文本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zh-CN" altLang="en-US" dirty="0"/>
        </a:p>
      </dgm:t>
    </dgm:pt>
    <dgm:pt modelId="{1A7DE1E2-BA98-4EFA-BEE4-32E0C6DAFE20}" type="parTrans" cxnId="{BDC57BCE-FF88-4943-AFAA-C274BB82E8A6}">
      <dgm:prSet/>
      <dgm:spPr/>
      <dgm:t>
        <a:bodyPr/>
        <a:lstStyle/>
        <a:p>
          <a:endParaRPr lang="zh-CN" altLang="en-US"/>
        </a:p>
      </dgm:t>
    </dgm:pt>
    <dgm:pt modelId="{8556D664-1058-4C94-B2ED-72EAF5C740E9}" type="sibTrans" cxnId="{BDC57BCE-FF88-4943-AFAA-C274BB82E8A6}">
      <dgm:prSet/>
      <dgm:spPr/>
      <dgm:t>
        <a:bodyPr/>
        <a:lstStyle/>
        <a:p>
          <a:endParaRPr lang="zh-CN" altLang="en-US"/>
        </a:p>
      </dgm:t>
    </dgm:pt>
    <dgm:pt modelId="{556EDD2F-1D0B-452C-B726-84FE07F405FA}">
      <dgm:prSet phldrT="[文本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zh-CN" altLang="en-US" dirty="0"/>
        </a:p>
      </dgm:t>
    </dgm:pt>
    <dgm:pt modelId="{A0204618-C72D-4683-916A-80087BBA91EE}" type="parTrans" cxnId="{6633B437-C266-478C-BA80-469894D76E6A}">
      <dgm:prSet/>
      <dgm:spPr/>
      <dgm:t>
        <a:bodyPr/>
        <a:lstStyle/>
        <a:p>
          <a:endParaRPr lang="zh-CN" altLang="en-US"/>
        </a:p>
      </dgm:t>
    </dgm:pt>
    <dgm:pt modelId="{2C833438-7242-45FC-9B41-9293D6F7D299}" type="sibTrans" cxnId="{6633B437-C266-478C-BA80-469894D76E6A}">
      <dgm:prSet/>
      <dgm:spPr/>
      <dgm:t>
        <a:bodyPr/>
        <a:lstStyle/>
        <a:p>
          <a:endParaRPr lang="zh-CN" altLang="en-US"/>
        </a:p>
      </dgm:t>
    </dgm:pt>
    <dgm:pt modelId="{65218359-26FF-47F4-9680-34D1559DD3BB}" type="pres">
      <dgm:prSet presAssocID="{6AD0078E-641D-4B95-9495-3D9016A82647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zh-CN" altLang="en-US"/>
        </a:p>
      </dgm:t>
    </dgm:pt>
    <dgm:pt modelId="{98A80966-C0AA-4A91-BD5B-ABCD82E59FE1}" type="pres">
      <dgm:prSet presAssocID="{C42A75EA-72B4-4D74-A965-9A133CCB8156}" presName="compositeNode" presStyleCnt="0">
        <dgm:presLayoutVars>
          <dgm:bulletEnabled val="1"/>
        </dgm:presLayoutVars>
      </dgm:prSet>
      <dgm:spPr/>
    </dgm:pt>
    <dgm:pt modelId="{7F3EA111-6441-4B47-A478-5B48CEA6F1C4}" type="pres">
      <dgm:prSet presAssocID="{C42A75EA-72B4-4D74-A965-9A133CCB8156}" presName="image" presStyleLbl="fgImgPlace1" presStyleIdx="0" presStyleCnt="3" custScaleX="187846" custScaleY="432706" custLinFactNeighborX="11197" custLinFactNeighborY="93470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C5ABDC17-29D7-4CE9-81F9-479F117A26FD}" type="pres">
      <dgm:prSet presAssocID="{C42A75EA-72B4-4D74-A965-9A133CCB8156}" presName="childNode" presStyleLbl="node1" presStyleIdx="0" presStyleCnt="3" custScaleX="42380" custLinFactNeighborX="10400" custLinFactNeighborY="-2694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EC47E0C-7289-4E8D-9B9A-9DF46784E5D8}" type="pres">
      <dgm:prSet presAssocID="{C42A75EA-72B4-4D74-A965-9A133CCB8156}" presName="parentNode" presStyleLbl="revTx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85EF09B-83FF-45D7-9D0C-71825858A837}" type="pres">
      <dgm:prSet presAssocID="{E4D2DCD0-86C5-4B91-ACBD-DB60C15AF951}" presName="sibTrans" presStyleCnt="0"/>
      <dgm:spPr/>
    </dgm:pt>
    <dgm:pt modelId="{50A9BF67-F07D-46F0-BE5D-0901EB6D5893}" type="pres">
      <dgm:prSet presAssocID="{CEC5300F-4F6C-4827-AB67-5EC20E16375C}" presName="compositeNode" presStyleCnt="0">
        <dgm:presLayoutVars>
          <dgm:bulletEnabled val="1"/>
        </dgm:presLayoutVars>
      </dgm:prSet>
      <dgm:spPr/>
    </dgm:pt>
    <dgm:pt modelId="{3BC0058B-04C3-433B-8904-2DD1B863CF47}" type="pres">
      <dgm:prSet presAssocID="{CEC5300F-4F6C-4827-AB67-5EC20E16375C}" presName="image" presStyleLbl="fgImgPlace1" presStyleIdx="1" presStyleCnt="3" custScaleX="113009" custScaleY="500945" custLinFactNeighborX="-4189" custLinFactNeighborY="89432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DFA59D60-4D3C-4840-953A-13E4A8659179}" type="pres">
      <dgm:prSet presAssocID="{CEC5300F-4F6C-4827-AB67-5EC20E16375C}" presName="childNode" presStyleLbl="node1" presStyleIdx="1" presStyleCnt="3" custScaleX="38509" custScaleY="105686" custLinFactNeighborX="-301" custLinFactNeighborY="-3846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4910D96-E326-411F-96B3-88ACD5FB2CC5}" type="pres">
      <dgm:prSet presAssocID="{CEC5300F-4F6C-4827-AB67-5EC20E16375C}" presName="parentNode" presStyleLbl="revTx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F95B793-FCE3-41C3-B610-8D046E1F3ED3}" type="pres">
      <dgm:prSet presAssocID="{0D749D9C-6417-4DE4-9C26-F96751604138}" presName="sibTrans" presStyleCnt="0"/>
      <dgm:spPr/>
    </dgm:pt>
    <dgm:pt modelId="{B46EF1DC-350E-4794-A35F-AC02B5C5EC18}" type="pres">
      <dgm:prSet presAssocID="{ED964D7F-9AD1-430F-9308-2903F99E7CFF}" presName="compositeNode" presStyleCnt="0">
        <dgm:presLayoutVars>
          <dgm:bulletEnabled val="1"/>
        </dgm:presLayoutVars>
      </dgm:prSet>
      <dgm:spPr/>
    </dgm:pt>
    <dgm:pt modelId="{04198F70-31BD-41F7-9029-3AD1AE709C5A}" type="pres">
      <dgm:prSet presAssocID="{ED964D7F-9AD1-430F-9308-2903F99E7CFF}" presName="image" presStyleLbl="fgImgPlace1" presStyleIdx="2" presStyleCnt="3" custFlipVert="1" custScaleX="57558" custScaleY="15115" custLinFactY="207284" custLinFactNeighborX="-23382" custLinFactNeighborY="300000"/>
      <dgm:spPr/>
    </dgm:pt>
    <dgm:pt modelId="{E9DA919E-FD0D-4ED7-962A-13EB8D4F9C9A}" type="pres">
      <dgm:prSet presAssocID="{ED964D7F-9AD1-430F-9308-2903F99E7CFF}" presName="childNode" presStyleLbl="node1" presStyleIdx="2" presStyleCnt="3" custScaleY="121367" custLinFactNeighborX="-20944" custLinFactNeighborY="2085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BE336D8-348D-4F3C-99BE-E8FEB4D7631B}" type="pres">
      <dgm:prSet presAssocID="{ED964D7F-9AD1-430F-9308-2903F99E7CFF}" presName="parentNode" presStyleLbl="revTx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4AE46204-9B86-41EC-A625-AB417D7D685E}" type="presOf" srcId="{2DE78CEC-F5CC-420A-AB35-1724EB0CF8E7}" destId="{C5ABDC17-29D7-4CE9-81F9-479F117A26FD}" srcOrd="0" destOrd="0" presId="urn:microsoft.com/office/officeart/2005/8/layout/hList2"/>
    <dgm:cxn modelId="{B43BC853-0DDA-4870-887B-85239ED3949F}" type="presOf" srcId="{3919B834-4429-4729-B4F8-904899B735DE}" destId="{E9DA919E-FD0D-4ED7-962A-13EB8D4F9C9A}" srcOrd="0" destOrd="0" presId="urn:microsoft.com/office/officeart/2005/8/layout/hList2"/>
    <dgm:cxn modelId="{6457FBFD-923B-4F06-BEEF-905FBC825D3D}" srcId="{6AD0078E-641D-4B95-9495-3D9016A82647}" destId="{ED964D7F-9AD1-430F-9308-2903F99E7CFF}" srcOrd="2" destOrd="0" parTransId="{DD8BE6B8-5624-459C-9D50-90053196016D}" sibTransId="{DB05FB6A-7771-4C95-A96B-E64223E3EAF5}"/>
    <dgm:cxn modelId="{1328A979-8857-4640-BDA8-E71E8E10D581}" type="presOf" srcId="{CEC5300F-4F6C-4827-AB67-5EC20E16375C}" destId="{D4910D96-E326-411F-96B3-88ACD5FB2CC5}" srcOrd="0" destOrd="0" presId="urn:microsoft.com/office/officeart/2005/8/layout/hList2"/>
    <dgm:cxn modelId="{B0CA76BD-9A68-4794-AD8E-F06326937996}" type="presOf" srcId="{ED964D7F-9AD1-430F-9308-2903F99E7CFF}" destId="{1BE336D8-348D-4F3C-99BE-E8FEB4D7631B}" srcOrd="0" destOrd="0" presId="urn:microsoft.com/office/officeart/2005/8/layout/hList2"/>
    <dgm:cxn modelId="{ED9D0F2A-608A-4A40-8C92-2C583FF019CE}" srcId="{6AD0078E-641D-4B95-9495-3D9016A82647}" destId="{C42A75EA-72B4-4D74-A965-9A133CCB8156}" srcOrd="0" destOrd="0" parTransId="{C1D7E217-D656-45F9-80A8-0A2FA99D16D6}" sibTransId="{E4D2DCD0-86C5-4B91-ACBD-DB60C15AF951}"/>
    <dgm:cxn modelId="{6633B437-C266-478C-BA80-469894D76E6A}" srcId="{ED964D7F-9AD1-430F-9308-2903F99E7CFF}" destId="{556EDD2F-1D0B-452C-B726-84FE07F405FA}" srcOrd="1" destOrd="0" parTransId="{A0204618-C72D-4683-916A-80087BBA91EE}" sibTransId="{2C833438-7242-45FC-9B41-9293D6F7D299}"/>
    <dgm:cxn modelId="{69D01D32-FBED-4840-B1E4-96F92B99D90D}" srcId="{CEC5300F-4F6C-4827-AB67-5EC20E16375C}" destId="{374EC64D-D174-4422-B4EC-874BA24EE17E}" srcOrd="0" destOrd="0" parTransId="{4E6BF493-41C8-425D-9633-0DB646B63194}" sibTransId="{28426A7F-759B-4B7B-9B07-63E750B4B531}"/>
    <dgm:cxn modelId="{B66B1690-2CF2-49FB-B960-DA9A8BC1B211}" type="presOf" srcId="{6AD0078E-641D-4B95-9495-3D9016A82647}" destId="{65218359-26FF-47F4-9680-34D1559DD3BB}" srcOrd="0" destOrd="0" presId="urn:microsoft.com/office/officeart/2005/8/layout/hList2"/>
    <dgm:cxn modelId="{5F99724F-0DE3-44BD-81F2-1C8297E5CE31}" srcId="{C42A75EA-72B4-4D74-A965-9A133CCB8156}" destId="{2DE78CEC-F5CC-420A-AB35-1724EB0CF8E7}" srcOrd="0" destOrd="0" parTransId="{2551182D-DE2A-47D1-8347-A6B25FF36231}" sibTransId="{657527E3-DEB8-4F09-A882-24CCE9B34904}"/>
    <dgm:cxn modelId="{6C0CCA89-095B-4154-AA74-A8AB80933D30}" type="presOf" srcId="{556EDD2F-1D0B-452C-B726-84FE07F405FA}" destId="{E9DA919E-FD0D-4ED7-962A-13EB8D4F9C9A}" srcOrd="0" destOrd="1" presId="urn:microsoft.com/office/officeart/2005/8/layout/hList2"/>
    <dgm:cxn modelId="{5BC0D8C9-4037-4BD9-933F-703F8003E80D}" type="presOf" srcId="{374EC64D-D174-4422-B4EC-874BA24EE17E}" destId="{DFA59D60-4D3C-4840-953A-13E4A8659179}" srcOrd="0" destOrd="0" presId="urn:microsoft.com/office/officeart/2005/8/layout/hList2"/>
    <dgm:cxn modelId="{4E0C5E65-0C29-48EB-86E1-60EF558F37B3}" type="presOf" srcId="{C42A75EA-72B4-4D74-A965-9A133CCB8156}" destId="{FEC47E0C-7289-4E8D-9B9A-9DF46784E5D8}" srcOrd="0" destOrd="0" presId="urn:microsoft.com/office/officeart/2005/8/layout/hList2"/>
    <dgm:cxn modelId="{BDC57BCE-FF88-4943-AFAA-C274BB82E8A6}" srcId="{ED964D7F-9AD1-430F-9308-2903F99E7CFF}" destId="{3919B834-4429-4729-B4F8-904899B735DE}" srcOrd="0" destOrd="0" parTransId="{1A7DE1E2-BA98-4EFA-BEE4-32E0C6DAFE20}" sibTransId="{8556D664-1058-4C94-B2ED-72EAF5C740E9}"/>
    <dgm:cxn modelId="{06980E98-D9C1-4BAF-83EE-1B2D07E0FD5B}" srcId="{6AD0078E-641D-4B95-9495-3D9016A82647}" destId="{CEC5300F-4F6C-4827-AB67-5EC20E16375C}" srcOrd="1" destOrd="0" parTransId="{17BB9F1A-BD11-462D-A007-68046E59CA4A}" sibTransId="{0D749D9C-6417-4DE4-9C26-F96751604138}"/>
    <dgm:cxn modelId="{1FB7976F-9E04-445D-9723-4390555D3E01}" type="presParOf" srcId="{65218359-26FF-47F4-9680-34D1559DD3BB}" destId="{98A80966-C0AA-4A91-BD5B-ABCD82E59FE1}" srcOrd="0" destOrd="0" presId="urn:microsoft.com/office/officeart/2005/8/layout/hList2"/>
    <dgm:cxn modelId="{AA76E14A-D3F8-468D-A64D-E735A4251C09}" type="presParOf" srcId="{98A80966-C0AA-4A91-BD5B-ABCD82E59FE1}" destId="{7F3EA111-6441-4B47-A478-5B48CEA6F1C4}" srcOrd="0" destOrd="0" presId="urn:microsoft.com/office/officeart/2005/8/layout/hList2"/>
    <dgm:cxn modelId="{2D7A0E80-0FC7-4350-BCFC-6F788EF1DEEA}" type="presParOf" srcId="{98A80966-C0AA-4A91-BD5B-ABCD82E59FE1}" destId="{C5ABDC17-29D7-4CE9-81F9-479F117A26FD}" srcOrd="1" destOrd="0" presId="urn:microsoft.com/office/officeart/2005/8/layout/hList2"/>
    <dgm:cxn modelId="{A9D6F803-47B5-4EE3-A418-7FD3461DD9EA}" type="presParOf" srcId="{98A80966-C0AA-4A91-BD5B-ABCD82E59FE1}" destId="{FEC47E0C-7289-4E8D-9B9A-9DF46784E5D8}" srcOrd="2" destOrd="0" presId="urn:microsoft.com/office/officeart/2005/8/layout/hList2"/>
    <dgm:cxn modelId="{36530812-3C35-4CCB-9003-AD3C76DEBF23}" type="presParOf" srcId="{65218359-26FF-47F4-9680-34D1559DD3BB}" destId="{E85EF09B-83FF-45D7-9D0C-71825858A837}" srcOrd="1" destOrd="0" presId="urn:microsoft.com/office/officeart/2005/8/layout/hList2"/>
    <dgm:cxn modelId="{F82AC892-0602-484D-8B9A-0152E03D7225}" type="presParOf" srcId="{65218359-26FF-47F4-9680-34D1559DD3BB}" destId="{50A9BF67-F07D-46F0-BE5D-0901EB6D5893}" srcOrd="2" destOrd="0" presId="urn:microsoft.com/office/officeart/2005/8/layout/hList2"/>
    <dgm:cxn modelId="{F53D1C55-24FE-4E34-BAF7-D675D08FE9B2}" type="presParOf" srcId="{50A9BF67-F07D-46F0-BE5D-0901EB6D5893}" destId="{3BC0058B-04C3-433B-8904-2DD1B863CF47}" srcOrd="0" destOrd="0" presId="urn:microsoft.com/office/officeart/2005/8/layout/hList2"/>
    <dgm:cxn modelId="{08A8FB03-E688-4EA8-9182-65D08811BF98}" type="presParOf" srcId="{50A9BF67-F07D-46F0-BE5D-0901EB6D5893}" destId="{DFA59D60-4D3C-4840-953A-13E4A8659179}" srcOrd="1" destOrd="0" presId="urn:microsoft.com/office/officeart/2005/8/layout/hList2"/>
    <dgm:cxn modelId="{F264FD8D-73ED-45D1-9451-5360BC94B9EC}" type="presParOf" srcId="{50A9BF67-F07D-46F0-BE5D-0901EB6D5893}" destId="{D4910D96-E326-411F-96B3-88ACD5FB2CC5}" srcOrd="2" destOrd="0" presId="urn:microsoft.com/office/officeart/2005/8/layout/hList2"/>
    <dgm:cxn modelId="{8BFB22A5-29FF-423C-9D36-0676C02068AE}" type="presParOf" srcId="{65218359-26FF-47F4-9680-34D1559DD3BB}" destId="{7F95B793-FCE3-41C3-B610-8D046E1F3ED3}" srcOrd="3" destOrd="0" presId="urn:microsoft.com/office/officeart/2005/8/layout/hList2"/>
    <dgm:cxn modelId="{6BDD6B5C-CCCF-4067-A7D2-9E00EC7B5C6C}" type="presParOf" srcId="{65218359-26FF-47F4-9680-34D1559DD3BB}" destId="{B46EF1DC-350E-4794-A35F-AC02B5C5EC18}" srcOrd="4" destOrd="0" presId="urn:microsoft.com/office/officeart/2005/8/layout/hList2"/>
    <dgm:cxn modelId="{0CE7F62C-3CCC-49D8-B9BF-C83956EEB6E5}" type="presParOf" srcId="{B46EF1DC-350E-4794-A35F-AC02B5C5EC18}" destId="{04198F70-31BD-41F7-9029-3AD1AE709C5A}" srcOrd="0" destOrd="0" presId="urn:microsoft.com/office/officeart/2005/8/layout/hList2"/>
    <dgm:cxn modelId="{4AB255EF-2B36-48DA-9543-0B018736E843}" type="presParOf" srcId="{B46EF1DC-350E-4794-A35F-AC02B5C5EC18}" destId="{E9DA919E-FD0D-4ED7-962A-13EB8D4F9C9A}" srcOrd="1" destOrd="0" presId="urn:microsoft.com/office/officeart/2005/8/layout/hList2"/>
    <dgm:cxn modelId="{F31AD699-2253-49D5-A195-3DDECCC90D5C}" type="presParOf" srcId="{B46EF1DC-350E-4794-A35F-AC02B5C5EC18}" destId="{1BE336D8-348D-4F3C-99BE-E8FEB4D7631B}" srcOrd="2" destOrd="0" presId="urn:microsoft.com/office/officeart/2005/8/layout/hList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8C4C779-1AC6-40DE-9DE2-34CA1182919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42D9AC11-2EB4-462F-890C-EA27E8C3A497}">
      <dgm:prSet phldrT="[文本]"/>
      <dgm:spPr/>
      <dgm:t>
        <a:bodyPr/>
        <a:lstStyle/>
        <a:p>
          <a:r>
            <a:rPr lang="en-US" altLang="zh-CN" dirty="0" smtClean="0"/>
            <a:t>1.</a:t>
          </a:r>
          <a:r>
            <a:rPr lang="zh-CN" altLang="en-US" dirty="0" smtClean="0"/>
            <a:t>复制表头（例如工作表）</a:t>
          </a:r>
          <a:endParaRPr lang="zh-CN" altLang="en-US" dirty="0"/>
        </a:p>
      </dgm:t>
    </dgm:pt>
    <dgm:pt modelId="{E59913CD-79C4-42C2-9389-5623A0714669}" type="parTrans" cxnId="{7BC9A534-5A86-48FD-B528-C51847A07A77}">
      <dgm:prSet/>
      <dgm:spPr/>
      <dgm:t>
        <a:bodyPr/>
        <a:lstStyle/>
        <a:p>
          <a:endParaRPr lang="zh-CN" altLang="en-US"/>
        </a:p>
      </dgm:t>
    </dgm:pt>
    <dgm:pt modelId="{AA532942-465B-4F22-9935-D1282AB6574D}" type="sibTrans" cxnId="{7BC9A534-5A86-48FD-B528-C51847A07A77}">
      <dgm:prSet/>
      <dgm:spPr/>
      <dgm:t>
        <a:bodyPr/>
        <a:lstStyle/>
        <a:p>
          <a:endParaRPr lang="zh-CN" altLang="en-US"/>
        </a:p>
      </dgm:t>
    </dgm:pt>
    <dgm:pt modelId="{80F99BB4-E919-40FB-95F8-E998F3CB5964}">
      <dgm:prSet phldrT="[文本]"/>
      <dgm:spPr/>
      <dgm:t>
        <a:bodyPr/>
        <a:lstStyle/>
        <a:p>
          <a:r>
            <a:rPr lang="en-US" altLang="zh-CN" dirty="0" smtClean="0"/>
            <a:t>2.</a:t>
          </a:r>
          <a:r>
            <a:rPr lang="zh-CN" altLang="en-US" dirty="0" smtClean="0"/>
            <a:t>定位空行（条件定位）</a:t>
          </a:r>
          <a:endParaRPr lang="zh-CN" altLang="en-US" dirty="0"/>
        </a:p>
      </dgm:t>
    </dgm:pt>
    <dgm:pt modelId="{DA06BB3A-C881-4AA2-AF88-0B02414658DB}" type="parTrans" cxnId="{818784B4-1569-495F-AFA7-2DC2CEFD475D}">
      <dgm:prSet/>
      <dgm:spPr/>
      <dgm:t>
        <a:bodyPr/>
        <a:lstStyle/>
        <a:p>
          <a:endParaRPr lang="zh-CN" altLang="en-US"/>
        </a:p>
      </dgm:t>
    </dgm:pt>
    <dgm:pt modelId="{518E76EB-2152-4C2E-8959-117BAD28477C}" type="sibTrans" cxnId="{818784B4-1569-495F-AFA7-2DC2CEFD475D}">
      <dgm:prSet/>
      <dgm:spPr/>
      <dgm:t>
        <a:bodyPr/>
        <a:lstStyle/>
        <a:p>
          <a:endParaRPr lang="zh-CN" altLang="en-US"/>
        </a:p>
      </dgm:t>
    </dgm:pt>
    <dgm:pt modelId="{DCFDCDAE-DF33-4827-BEBA-8F4C61333D62}">
      <dgm:prSet phldrT="[文本]"/>
      <dgm:spPr/>
      <dgm:t>
        <a:bodyPr/>
        <a:lstStyle/>
        <a:p>
          <a:r>
            <a:rPr lang="en-US" altLang="zh-CN" dirty="0" smtClean="0"/>
            <a:t>3.</a:t>
          </a:r>
          <a:r>
            <a:rPr lang="zh-CN" altLang="en-US" dirty="0" smtClean="0"/>
            <a:t>粘贴（</a:t>
          </a:r>
          <a:r>
            <a:rPr lang="en-US" altLang="zh-CN" dirty="0" err="1" smtClean="0"/>
            <a:t>Ctrl+v</a:t>
          </a:r>
          <a:r>
            <a:rPr lang="zh-CN" altLang="en-US" dirty="0" smtClean="0"/>
            <a:t>）</a:t>
          </a:r>
          <a:endParaRPr lang="zh-CN" altLang="en-US" dirty="0"/>
        </a:p>
      </dgm:t>
    </dgm:pt>
    <dgm:pt modelId="{967E756E-BA13-4EA0-B0C8-32FDE60B7E5C}" type="parTrans" cxnId="{3506892B-8472-47EF-BE3C-74888941C202}">
      <dgm:prSet/>
      <dgm:spPr/>
      <dgm:t>
        <a:bodyPr/>
        <a:lstStyle/>
        <a:p>
          <a:endParaRPr lang="zh-CN" altLang="en-US"/>
        </a:p>
      </dgm:t>
    </dgm:pt>
    <dgm:pt modelId="{C613AAD0-FE4B-46FA-853E-7CF985D09791}" type="sibTrans" cxnId="{3506892B-8472-47EF-BE3C-74888941C202}">
      <dgm:prSet/>
      <dgm:spPr/>
      <dgm:t>
        <a:bodyPr/>
        <a:lstStyle/>
        <a:p>
          <a:endParaRPr lang="zh-CN" altLang="en-US"/>
        </a:p>
      </dgm:t>
    </dgm:pt>
    <dgm:pt modelId="{4740B7DC-0EA2-4F01-9802-B69CD82F45E9}" type="pres">
      <dgm:prSet presAssocID="{78C4C779-1AC6-40DE-9DE2-34CA1182919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4A564E73-EA30-4285-9F4E-59190A650949}" type="pres">
      <dgm:prSet presAssocID="{42D9AC11-2EB4-462F-890C-EA27E8C3A497}" presName="parentLin" presStyleCnt="0"/>
      <dgm:spPr/>
    </dgm:pt>
    <dgm:pt modelId="{82A66252-4FAA-46B0-B76E-1C6684433C99}" type="pres">
      <dgm:prSet presAssocID="{42D9AC11-2EB4-462F-890C-EA27E8C3A497}" presName="parentLeftMargin" presStyleLbl="node1" presStyleIdx="0" presStyleCnt="3"/>
      <dgm:spPr/>
      <dgm:t>
        <a:bodyPr/>
        <a:lstStyle/>
        <a:p>
          <a:endParaRPr lang="zh-CN" altLang="en-US"/>
        </a:p>
      </dgm:t>
    </dgm:pt>
    <dgm:pt modelId="{601A2F0C-A89E-4994-A30C-7741DAFC62D2}" type="pres">
      <dgm:prSet presAssocID="{42D9AC11-2EB4-462F-890C-EA27E8C3A49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51F07E7-4540-4E7A-B244-4BBDBB65D498}" type="pres">
      <dgm:prSet presAssocID="{42D9AC11-2EB4-462F-890C-EA27E8C3A497}" presName="negativeSpace" presStyleCnt="0"/>
      <dgm:spPr/>
    </dgm:pt>
    <dgm:pt modelId="{5FAF8F8C-F820-4E25-ABB1-07FEF0501784}" type="pres">
      <dgm:prSet presAssocID="{42D9AC11-2EB4-462F-890C-EA27E8C3A497}" presName="childText" presStyleLbl="conFgAcc1" presStyleIdx="0" presStyleCnt="3">
        <dgm:presLayoutVars>
          <dgm:bulletEnabled val="1"/>
        </dgm:presLayoutVars>
      </dgm:prSet>
      <dgm:spPr/>
    </dgm:pt>
    <dgm:pt modelId="{5DBFC519-ED81-4445-A958-1102934697FB}" type="pres">
      <dgm:prSet presAssocID="{AA532942-465B-4F22-9935-D1282AB6574D}" presName="spaceBetweenRectangles" presStyleCnt="0"/>
      <dgm:spPr/>
    </dgm:pt>
    <dgm:pt modelId="{26B5EC9C-EA99-45B9-A778-3ED64A900A7E}" type="pres">
      <dgm:prSet presAssocID="{80F99BB4-E919-40FB-95F8-E998F3CB5964}" presName="parentLin" presStyleCnt="0"/>
      <dgm:spPr/>
    </dgm:pt>
    <dgm:pt modelId="{17FBACA4-0DDD-4943-94D4-7DFA8309A2B5}" type="pres">
      <dgm:prSet presAssocID="{80F99BB4-E919-40FB-95F8-E998F3CB5964}" presName="parentLeftMargin" presStyleLbl="node1" presStyleIdx="0" presStyleCnt="3"/>
      <dgm:spPr/>
      <dgm:t>
        <a:bodyPr/>
        <a:lstStyle/>
        <a:p>
          <a:endParaRPr lang="zh-CN" altLang="en-US"/>
        </a:p>
      </dgm:t>
    </dgm:pt>
    <dgm:pt modelId="{FA6299D5-5FA5-4B22-9C42-4CD5F4378157}" type="pres">
      <dgm:prSet presAssocID="{80F99BB4-E919-40FB-95F8-E998F3CB5964}" presName="parentText" presStyleLbl="node1" presStyleIdx="1" presStyleCnt="3" custLinFactNeighborX="-2784" custLinFactNeighborY="3071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6D6EF01-6314-4BBE-A9D8-213B45068275}" type="pres">
      <dgm:prSet presAssocID="{80F99BB4-E919-40FB-95F8-E998F3CB5964}" presName="negativeSpace" presStyleCnt="0"/>
      <dgm:spPr/>
    </dgm:pt>
    <dgm:pt modelId="{1FB40FBE-E7AC-4207-A6AF-EF78AC75246B}" type="pres">
      <dgm:prSet presAssocID="{80F99BB4-E919-40FB-95F8-E998F3CB5964}" presName="childText" presStyleLbl="conFgAcc1" presStyleIdx="1" presStyleCnt="3">
        <dgm:presLayoutVars>
          <dgm:bulletEnabled val="1"/>
        </dgm:presLayoutVars>
      </dgm:prSet>
      <dgm:spPr/>
    </dgm:pt>
    <dgm:pt modelId="{898D3FE2-0996-42CD-9B50-FEDD63DFA8B9}" type="pres">
      <dgm:prSet presAssocID="{518E76EB-2152-4C2E-8959-117BAD28477C}" presName="spaceBetweenRectangles" presStyleCnt="0"/>
      <dgm:spPr/>
    </dgm:pt>
    <dgm:pt modelId="{28C47992-BE91-442D-99A9-140FE2F0DD9E}" type="pres">
      <dgm:prSet presAssocID="{DCFDCDAE-DF33-4827-BEBA-8F4C61333D62}" presName="parentLin" presStyleCnt="0"/>
      <dgm:spPr/>
    </dgm:pt>
    <dgm:pt modelId="{397795D6-F538-473C-B8C6-E6DB30A473AB}" type="pres">
      <dgm:prSet presAssocID="{DCFDCDAE-DF33-4827-BEBA-8F4C61333D62}" presName="parentLeftMargin" presStyleLbl="node1" presStyleIdx="1" presStyleCnt="3"/>
      <dgm:spPr/>
      <dgm:t>
        <a:bodyPr/>
        <a:lstStyle/>
        <a:p>
          <a:endParaRPr lang="zh-CN" altLang="en-US"/>
        </a:p>
      </dgm:t>
    </dgm:pt>
    <dgm:pt modelId="{E477C216-F6E2-4D0D-A4A7-3CA1F7EA3952}" type="pres">
      <dgm:prSet presAssocID="{DCFDCDAE-DF33-4827-BEBA-8F4C61333D6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798A8B3-BC25-48FC-A03F-7098A87A2335}" type="pres">
      <dgm:prSet presAssocID="{DCFDCDAE-DF33-4827-BEBA-8F4C61333D62}" presName="negativeSpace" presStyleCnt="0"/>
      <dgm:spPr/>
    </dgm:pt>
    <dgm:pt modelId="{B8C007A1-B9D5-4CB9-9DE8-15DD16179B41}" type="pres">
      <dgm:prSet presAssocID="{DCFDCDAE-DF33-4827-BEBA-8F4C61333D6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84C43E6-79E3-40C1-96BA-A5C90A3AF7A8}" type="presOf" srcId="{42D9AC11-2EB4-462F-890C-EA27E8C3A497}" destId="{601A2F0C-A89E-4994-A30C-7741DAFC62D2}" srcOrd="1" destOrd="0" presId="urn:microsoft.com/office/officeart/2005/8/layout/list1"/>
    <dgm:cxn modelId="{818784B4-1569-495F-AFA7-2DC2CEFD475D}" srcId="{78C4C779-1AC6-40DE-9DE2-34CA1182919D}" destId="{80F99BB4-E919-40FB-95F8-E998F3CB5964}" srcOrd="1" destOrd="0" parTransId="{DA06BB3A-C881-4AA2-AF88-0B02414658DB}" sibTransId="{518E76EB-2152-4C2E-8959-117BAD28477C}"/>
    <dgm:cxn modelId="{C309506F-8D4B-4B13-B572-AEA92DBEFA68}" type="presOf" srcId="{80F99BB4-E919-40FB-95F8-E998F3CB5964}" destId="{17FBACA4-0DDD-4943-94D4-7DFA8309A2B5}" srcOrd="0" destOrd="0" presId="urn:microsoft.com/office/officeart/2005/8/layout/list1"/>
    <dgm:cxn modelId="{94342DEF-AB39-4E59-8763-F4903A03BD72}" type="presOf" srcId="{80F99BB4-E919-40FB-95F8-E998F3CB5964}" destId="{FA6299D5-5FA5-4B22-9C42-4CD5F4378157}" srcOrd="1" destOrd="0" presId="urn:microsoft.com/office/officeart/2005/8/layout/list1"/>
    <dgm:cxn modelId="{8E697512-BF3B-49EE-8CEE-7914A8DA30F1}" type="presOf" srcId="{DCFDCDAE-DF33-4827-BEBA-8F4C61333D62}" destId="{397795D6-F538-473C-B8C6-E6DB30A473AB}" srcOrd="0" destOrd="0" presId="urn:microsoft.com/office/officeart/2005/8/layout/list1"/>
    <dgm:cxn modelId="{7BC9A534-5A86-48FD-B528-C51847A07A77}" srcId="{78C4C779-1AC6-40DE-9DE2-34CA1182919D}" destId="{42D9AC11-2EB4-462F-890C-EA27E8C3A497}" srcOrd="0" destOrd="0" parTransId="{E59913CD-79C4-42C2-9389-5623A0714669}" sibTransId="{AA532942-465B-4F22-9935-D1282AB6574D}"/>
    <dgm:cxn modelId="{87304798-1CED-4CA8-A428-3B98B180CC11}" type="presOf" srcId="{42D9AC11-2EB4-462F-890C-EA27E8C3A497}" destId="{82A66252-4FAA-46B0-B76E-1C6684433C99}" srcOrd="0" destOrd="0" presId="urn:microsoft.com/office/officeart/2005/8/layout/list1"/>
    <dgm:cxn modelId="{3506892B-8472-47EF-BE3C-74888941C202}" srcId="{78C4C779-1AC6-40DE-9DE2-34CA1182919D}" destId="{DCFDCDAE-DF33-4827-BEBA-8F4C61333D62}" srcOrd="2" destOrd="0" parTransId="{967E756E-BA13-4EA0-B0C8-32FDE60B7E5C}" sibTransId="{C613AAD0-FE4B-46FA-853E-7CF985D09791}"/>
    <dgm:cxn modelId="{09115906-E9B3-49A7-9C7D-758A7E1F706C}" type="presOf" srcId="{78C4C779-1AC6-40DE-9DE2-34CA1182919D}" destId="{4740B7DC-0EA2-4F01-9802-B69CD82F45E9}" srcOrd="0" destOrd="0" presId="urn:microsoft.com/office/officeart/2005/8/layout/list1"/>
    <dgm:cxn modelId="{5C7B0EBE-F3FF-4618-B247-C06B4C39A757}" type="presOf" srcId="{DCFDCDAE-DF33-4827-BEBA-8F4C61333D62}" destId="{E477C216-F6E2-4D0D-A4A7-3CA1F7EA3952}" srcOrd="1" destOrd="0" presId="urn:microsoft.com/office/officeart/2005/8/layout/list1"/>
    <dgm:cxn modelId="{46EA0E7B-62AF-49AC-A315-FAD070E6818E}" type="presParOf" srcId="{4740B7DC-0EA2-4F01-9802-B69CD82F45E9}" destId="{4A564E73-EA30-4285-9F4E-59190A650949}" srcOrd="0" destOrd="0" presId="urn:microsoft.com/office/officeart/2005/8/layout/list1"/>
    <dgm:cxn modelId="{56A9F78C-8AE8-432E-8F47-EF6A2E045ADC}" type="presParOf" srcId="{4A564E73-EA30-4285-9F4E-59190A650949}" destId="{82A66252-4FAA-46B0-B76E-1C6684433C99}" srcOrd="0" destOrd="0" presId="urn:microsoft.com/office/officeart/2005/8/layout/list1"/>
    <dgm:cxn modelId="{F8539C57-F485-4777-A84A-CA492D21A8A4}" type="presParOf" srcId="{4A564E73-EA30-4285-9F4E-59190A650949}" destId="{601A2F0C-A89E-4994-A30C-7741DAFC62D2}" srcOrd="1" destOrd="0" presId="urn:microsoft.com/office/officeart/2005/8/layout/list1"/>
    <dgm:cxn modelId="{ED5BD807-8D51-49D2-AFF2-E4F9BAD5715F}" type="presParOf" srcId="{4740B7DC-0EA2-4F01-9802-B69CD82F45E9}" destId="{C51F07E7-4540-4E7A-B244-4BBDBB65D498}" srcOrd="1" destOrd="0" presId="urn:microsoft.com/office/officeart/2005/8/layout/list1"/>
    <dgm:cxn modelId="{CC0C7D6C-C34F-4854-BFC3-E82E72D64DDB}" type="presParOf" srcId="{4740B7DC-0EA2-4F01-9802-B69CD82F45E9}" destId="{5FAF8F8C-F820-4E25-ABB1-07FEF0501784}" srcOrd="2" destOrd="0" presId="urn:microsoft.com/office/officeart/2005/8/layout/list1"/>
    <dgm:cxn modelId="{A3704D3A-723E-437A-8ABB-62A19FAAE870}" type="presParOf" srcId="{4740B7DC-0EA2-4F01-9802-B69CD82F45E9}" destId="{5DBFC519-ED81-4445-A958-1102934697FB}" srcOrd="3" destOrd="0" presId="urn:microsoft.com/office/officeart/2005/8/layout/list1"/>
    <dgm:cxn modelId="{B56DDA11-A6D7-48CA-9398-9C7C3990FC8D}" type="presParOf" srcId="{4740B7DC-0EA2-4F01-9802-B69CD82F45E9}" destId="{26B5EC9C-EA99-45B9-A778-3ED64A900A7E}" srcOrd="4" destOrd="0" presId="urn:microsoft.com/office/officeart/2005/8/layout/list1"/>
    <dgm:cxn modelId="{F3566C4D-DD80-43C4-9593-48D1F1B31509}" type="presParOf" srcId="{26B5EC9C-EA99-45B9-A778-3ED64A900A7E}" destId="{17FBACA4-0DDD-4943-94D4-7DFA8309A2B5}" srcOrd="0" destOrd="0" presId="urn:microsoft.com/office/officeart/2005/8/layout/list1"/>
    <dgm:cxn modelId="{CEFC5BFD-BBB0-4C56-BC2C-D3301F452722}" type="presParOf" srcId="{26B5EC9C-EA99-45B9-A778-3ED64A900A7E}" destId="{FA6299D5-5FA5-4B22-9C42-4CD5F4378157}" srcOrd="1" destOrd="0" presId="urn:microsoft.com/office/officeart/2005/8/layout/list1"/>
    <dgm:cxn modelId="{8AEB161C-ED75-47EB-8039-CA24929D4AA3}" type="presParOf" srcId="{4740B7DC-0EA2-4F01-9802-B69CD82F45E9}" destId="{C6D6EF01-6314-4BBE-A9D8-213B45068275}" srcOrd="5" destOrd="0" presId="urn:microsoft.com/office/officeart/2005/8/layout/list1"/>
    <dgm:cxn modelId="{C7802B17-6406-4A7A-89A0-B8AECDF32B1E}" type="presParOf" srcId="{4740B7DC-0EA2-4F01-9802-B69CD82F45E9}" destId="{1FB40FBE-E7AC-4207-A6AF-EF78AC75246B}" srcOrd="6" destOrd="0" presId="urn:microsoft.com/office/officeart/2005/8/layout/list1"/>
    <dgm:cxn modelId="{B294C6CA-8EF3-477E-9AC9-2A6616411835}" type="presParOf" srcId="{4740B7DC-0EA2-4F01-9802-B69CD82F45E9}" destId="{898D3FE2-0996-42CD-9B50-FEDD63DFA8B9}" srcOrd="7" destOrd="0" presId="urn:microsoft.com/office/officeart/2005/8/layout/list1"/>
    <dgm:cxn modelId="{F6103F84-FD08-4260-8D80-84E5C08B599E}" type="presParOf" srcId="{4740B7DC-0EA2-4F01-9802-B69CD82F45E9}" destId="{28C47992-BE91-442D-99A9-140FE2F0DD9E}" srcOrd="8" destOrd="0" presId="urn:microsoft.com/office/officeart/2005/8/layout/list1"/>
    <dgm:cxn modelId="{2CDFDCC9-D974-4965-9C09-86DCE9D4BF97}" type="presParOf" srcId="{28C47992-BE91-442D-99A9-140FE2F0DD9E}" destId="{397795D6-F538-473C-B8C6-E6DB30A473AB}" srcOrd="0" destOrd="0" presId="urn:microsoft.com/office/officeart/2005/8/layout/list1"/>
    <dgm:cxn modelId="{4D08C7DD-112E-4D55-9D69-D3C6CEA271ED}" type="presParOf" srcId="{28C47992-BE91-442D-99A9-140FE2F0DD9E}" destId="{E477C216-F6E2-4D0D-A4A7-3CA1F7EA3952}" srcOrd="1" destOrd="0" presId="urn:microsoft.com/office/officeart/2005/8/layout/list1"/>
    <dgm:cxn modelId="{AC837483-FA74-4A9B-A0E8-F4BD3C49D9C4}" type="presParOf" srcId="{4740B7DC-0EA2-4F01-9802-B69CD82F45E9}" destId="{7798A8B3-BC25-48FC-A03F-7098A87A2335}" srcOrd="9" destOrd="0" presId="urn:microsoft.com/office/officeart/2005/8/layout/list1"/>
    <dgm:cxn modelId="{DA47A872-7467-4A9B-A525-1C04D621FB96}" type="presParOf" srcId="{4740B7DC-0EA2-4F01-9802-B69CD82F45E9}" destId="{B8C007A1-B9D5-4CB9-9DE8-15DD16179B41}" srcOrd="10" destOrd="0" presId="urn:microsoft.com/office/officeart/2005/8/layout/list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F5BFD8E-87DB-4B75-97BF-5270502EF42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0E82BD0C-DE62-4AE4-B6EA-36E6E428B2CB}">
      <dgm:prSet phldrT="[文本]"/>
      <dgm:spPr/>
      <dgm:t>
        <a:bodyPr/>
        <a:lstStyle/>
        <a:p>
          <a:r>
            <a:rPr lang="zh-CN" altLang="en-US" dirty="0" smtClean="0"/>
            <a:t>方法</a:t>
          </a:r>
          <a:r>
            <a:rPr lang="en-US" altLang="zh-CN" dirty="0" smtClean="0"/>
            <a:t>1</a:t>
          </a:r>
          <a:endParaRPr lang="zh-CN" altLang="en-US" dirty="0"/>
        </a:p>
      </dgm:t>
    </dgm:pt>
    <dgm:pt modelId="{E7964AD2-4AB3-44C9-A188-D7F16483D376}" type="parTrans" cxnId="{33CD94BA-10C9-41D6-8B6F-6B9D3959E33D}">
      <dgm:prSet/>
      <dgm:spPr/>
      <dgm:t>
        <a:bodyPr/>
        <a:lstStyle/>
        <a:p>
          <a:endParaRPr lang="zh-CN" altLang="en-US"/>
        </a:p>
      </dgm:t>
    </dgm:pt>
    <dgm:pt modelId="{D1D7B988-D095-44ED-B63B-A062B710FFEE}" type="sibTrans" cxnId="{33CD94BA-10C9-41D6-8B6F-6B9D3959E33D}">
      <dgm:prSet/>
      <dgm:spPr/>
      <dgm:t>
        <a:bodyPr/>
        <a:lstStyle/>
        <a:p>
          <a:endParaRPr lang="zh-CN" altLang="en-US"/>
        </a:p>
      </dgm:t>
    </dgm:pt>
    <dgm:pt modelId="{CA75A690-3CD4-4466-80AD-0E3AD81E9ACE}">
      <dgm:prSet phldrT="[文本]"/>
      <dgm:spPr/>
      <dgm:t>
        <a:bodyPr/>
        <a:lstStyle/>
        <a:p>
          <a:r>
            <a:rPr lang="zh-CN" altLang="en-US" dirty="0" smtClean="0"/>
            <a:t>函数提取法</a:t>
          </a:r>
          <a:endParaRPr lang="zh-CN" altLang="en-US" dirty="0"/>
        </a:p>
      </dgm:t>
    </dgm:pt>
    <dgm:pt modelId="{9590CEA0-6E8B-4318-A2B4-3D2A7FE83AF5}" type="parTrans" cxnId="{96C9E907-D2F1-432B-B3EA-0B10461733EF}">
      <dgm:prSet/>
      <dgm:spPr/>
      <dgm:t>
        <a:bodyPr/>
        <a:lstStyle/>
        <a:p>
          <a:endParaRPr lang="zh-CN" altLang="en-US"/>
        </a:p>
      </dgm:t>
    </dgm:pt>
    <dgm:pt modelId="{EB6660D0-16C2-40B3-AC73-A83A1B34BC9E}" type="sibTrans" cxnId="{96C9E907-D2F1-432B-B3EA-0B10461733EF}">
      <dgm:prSet/>
      <dgm:spPr/>
      <dgm:t>
        <a:bodyPr/>
        <a:lstStyle/>
        <a:p>
          <a:endParaRPr lang="zh-CN" altLang="en-US"/>
        </a:p>
      </dgm:t>
    </dgm:pt>
    <dgm:pt modelId="{C23F6A6B-0187-4E9B-A9C5-62B0A0EDCD68}">
      <dgm:prSet phldrT="[文本]"/>
      <dgm:spPr/>
      <dgm:t>
        <a:bodyPr/>
        <a:lstStyle/>
        <a:p>
          <a:r>
            <a:rPr lang="zh-CN" altLang="en-US" dirty="0" smtClean="0"/>
            <a:t>方法</a:t>
          </a:r>
          <a:r>
            <a:rPr lang="en-US" altLang="zh-CN" dirty="0" smtClean="0"/>
            <a:t>2</a:t>
          </a:r>
          <a:endParaRPr lang="zh-CN" altLang="en-US" dirty="0"/>
        </a:p>
      </dgm:t>
    </dgm:pt>
    <dgm:pt modelId="{6B18438C-8062-4E2D-ADF6-17070DC0F322}" type="parTrans" cxnId="{DE10B80C-B42A-40EB-9B8B-FB63EE9BFBD9}">
      <dgm:prSet/>
      <dgm:spPr/>
      <dgm:t>
        <a:bodyPr/>
        <a:lstStyle/>
        <a:p>
          <a:endParaRPr lang="zh-CN" altLang="en-US"/>
        </a:p>
      </dgm:t>
    </dgm:pt>
    <dgm:pt modelId="{30A1E734-0F02-4342-BC3F-9B3556B7D9F2}" type="sibTrans" cxnId="{DE10B80C-B42A-40EB-9B8B-FB63EE9BFBD9}">
      <dgm:prSet/>
      <dgm:spPr/>
      <dgm:t>
        <a:bodyPr/>
        <a:lstStyle/>
        <a:p>
          <a:endParaRPr lang="zh-CN" altLang="en-US"/>
        </a:p>
      </dgm:t>
    </dgm:pt>
    <dgm:pt modelId="{D1E40DA4-5FED-458B-A9E3-DA1610E3288C}">
      <dgm:prSet phldrT="[文本]"/>
      <dgm:spPr/>
      <dgm:t>
        <a:bodyPr/>
        <a:lstStyle/>
        <a:p>
          <a:r>
            <a:rPr lang="zh-CN" altLang="en-US" dirty="0" smtClean="0"/>
            <a:t>标号排序法</a:t>
          </a:r>
          <a:endParaRPr lang="zh-CN" altLang="en-US" dirty="0"/>
        </a:p>
      </dgm:t>
    </dgm:pt>
    <dgm:pt modelId="{D8E5474F-77D1-4288-BC98-FC2311A0CC03}" type="parTrans" cxnId="{2E89D510-B0A6-4CC4-A89B-03F21F548AB5}">
      <dgm:prSet/>
      <dgm:spPr/>
      <dgm:t>
        <a:bodyPr/>
        <a:lstStyle/>
        <a:p>
          <a:endParaRPr lang="zh-CN" altLang="en-US"/>
        </a:p>
      </dgm:t>
    </dgm:pt>
    <dgm:pt modelId="{1ABF26E8-23FB-4D94-929E-1C6309121A76}" type="sibTrans" cxnId="{2E89D510-B0A6-4CC4-A89B-03F21F548AB5}">
      <dgm:prSet/>
      <dgm:spPr/>
      <dgm:t>
        <a:bodyPr/>
        <a:lstStyle/>
        <a:p>
          <a:endParaRPr lang="zh-CN" altLang="en-US"/>
        </a:p>
      </dgm:t>
    </dgm:pt>
    <dgm:pt modelId="{CFC104A9-948E-45E5-BC41-15D44EAE8338}">
      <dgm:prSet phldrT="[文本]"/>
      <dgm:spPr/>
      <dgm:t>
        <a:bodyPr/>
        <a:lstStyle/>
        <a:p>
          <a:r>
            <a:rPr lang="zh-CN" altLang="en-US" dirty="0" smtClean="0"/>
            <a:t>序号删除</a:t>
          </a:r>
          <a:endParaRPr lang="zh-CN" altLang="en-US" dirty="0"/>
        </a:p>
      </dgm:t>
    </dgm:pt>
    <dgm:pt modelId="{0551BE79-6FDF-4411-A9C5-BF81C066797B}" type="parTrans" cxnId="{FCF613E5-9737-4B67-B6BF-9DA1E46C0DA6}">
      <dgm:prSet/>
      <dgm:spPr/>
      <dgm:t>
        <a:bodyPr/>
        <a:lstStyle/>
        <a:p>
          <a:endParaRPr lang="zh-CN" altLang="en-US"/>
        </a:p>
      </dgm:t>
    </dgm:pt>
    <dgm:pt modelId="{23AA6F3E-75BD-434A-930F-A4CB9006E159}" type="sibTrans" cxnId="{FCF613E5-9737-4B67-B6BF-9DA1E46C0DA6}">
      <dgm:prSet/>
      <dgm:spPr/>
      <dgm:t>
        <a:bodyPr/>
        <a:lstStyle/>
        <a:p>
          <a:endParaRPr lang="zh-CN" altLang="en-US"/>
        </a:p>
      </dgm:t>
    </dgm:pt>
    <dgm:pt modelId="{DD875F6A-8BF1-4182-A7B7-9CEF47808428}">
      <dgm:prSet phldrT="[文本]"/>
      <dgm:spPr/>
      <dgm:t>
        <a:bodyPr/>
        <a:lstStyle/>
        <a:p>
          <a:r>
            <a:rPr lang="zh-CN" altLang="en-US" dirty="0" smtClean="0"/>
            <a:t>用</a:t>
          </a:r>
          <a:r>
            <a:rPr lang="en-US" altLang="zh-CN" dirty="0" smtClean="0"/>
            <a:t>mid()</a:t>
          </a:r>
          <a:r>
            <a:rPr lang="zh-CN" altLang="en-US" dirty="0" smtClean="0"/>
            <a:t>函数</a:t>
          </a:r>
          <a:endParaRPr lang="zh-CN" altLang="en-US" dirty="0"/>
        </a:p>
      </dgm:t>
    </dgm:pt>
    <dgm:pt modelId="{EC8AA868-C97C-402C-81CB-9BC80F369E03}" type="parTrans" cxnId="{9CBBA870-1FE0-4429-A104-22F12149B346}">
      <dgm:prSet/>
      <dgm:spPr/>
      <dgm:t>
        <a:bodyPr/>
        <a:lstStyle/>
        <a:p>
          <a:endParaRPr lang="zh-CN" altLang="en-US"/>
        </a:p>
      </dgm:t>
    </dgm:pt>
    <dgm:pt modelId="{4FC3AC08-BCFD-473B-8916-E458A4A2DA5C}" type="sibTrans" cxnId="{9CBBA870-1FE0-4429-A104-22F12149B346}">
      <dgm:prSet/>
      <dgm:spPr/>
      <dgm:t>
        <a:bodyPr/>
        <a:lstStyle/>
        <a:p>
          <a:endParaRPr lang="zh-CN" altLang="en-US"/>
        </a:p>
      </dgm:t>
    </dgm:pt>
    <dgm:pt modelId="{A2D38961-21C2-4ABA-A3D3-65B8C14BA730}" type="pres">
      <dgm:prSet presAssocID="{2F5BFD8E-87DB-4B75-97BF-5270502EF42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0D710023-FAB1-4B9D-A426-AA422D7E24C6}" type="pres">
      <dgm:prSet presAssocID="{0E82BD0C-DE62-4AE4-B6EA-36E6E428B2CB}" presName="composite" presStyleCnt="0"/>
      <dgm:spPr/>
    </dgm:pt>
    <dgm:pt modelId="{D6F1F053-1ADF-4DDE-BC25-64642B375ED5}" type="pres">
      <dgm:prSet presAssocID="{0E82BD0C-DE62-4AE4-B6EA-36E6E428B2C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7542BF8-D9F7-4698-89FE-81BC4A748F0F}" type="pres">
      <dgm:prSet presAssocID="{0E82BD0C-DE62-4AE4-B6EA-36E6E428B2CB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1088822-3163-4D27-A387-CE48CAC59223}" type="pres">
      <dgm:prSet presAssocID="{D1D7B988-D095-44ED-B63B-A062B710FFEE}" presName="sp" presStyleCnt="0"/>
      <dgm:spPr/>
    </dgm:pt>
    <dgm:pt modelId="{DDABD342-B480-4217-8557-1AEA3549A07D}" type="pres">
      <dgm:prSet presAssocID="{C23F6A6B-0187-4E9B-A9C5-62B0A0EDCD68}" presName="composite" presStyleCnt="0"/>
      <dgm:spPr/>
    </dgm:pt>
    <dgm:pt modelId="{DE95FA87-8CF0-4CDB-B8E5-64870DCCD34E}" type="pres">
      <dgm:prSet presAssocID="{C23F6A6B-0187-4E9B-A9C5-62B0A0EDCD6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88417BE-C440-4847-A80E-C76446098611}" type="pres">
      <dgm:prSet presAssocID="{C23F6A6B-0187-4E9B-A9C5-62B0A0EDCD68}" presName="descendantText" presStyleLbl="alignAcc1" presStyleIdx="1" presStyleCnt="3" custLinFactNeighborX="-166" custLinFactNeighborY="10241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AB5D0E7-D372-45FF-A07B-79676FE47FB9}" type="pres">
      <dgm:prSet presAssocID="{30A1E734-0F02-4342-BC3F-9B3556B7D9F2}" presName="sp" presStyleCnt="0"/>
      <dgm:spPr/>
    </dgm:pt>
    <dgm:pt modelId="{A024143E-8976-49C4-8086-39347EC4B169}" type="pres">
      <dgm:prSet presAssocID="{CFC104A9-948E-45E5-BC41-15D44EAE8338}" presName="composite" presStyleCnt="0"/>
      <dgm:spPr/>
    </dgm:pt>
    <dgm:pt modelId="{184E8254-5823-4647-926C-D71693AD658E}" type="pres">
      <dgm:prSet presAssocID="{CFC104A9-948E-45E5-BC41-15D44EAE833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A5C3ADF-60DE-4EDA-9EDC-D0A9FA317B45}" type="pres">
      <dgm:prSet presAssocID="{CFC104A9-948E-45E5-BC41-15D44EAE833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1EEA6D17-B999-4243-BE8A-C174DEA3DA7C}" type="presOf" srcId="{CA75A690-3CD4-4466-80AD-0E3AD81E9ACE}" destId="{97542BF8-D9F7-4698-89FE-81BC4A748F0F}" srcOrd="0" destOrd="0" presId="urn:microsoft.com/office/officeart/2005/8/layout/chevron2"/>
    <dgm:cxn modelId="{4FEA5201-3372-4364-8632-81A51D5FC5A6}" type="presOf" srcId="{2F5BFD8E-87DB-4B75-97BF-5270502EF423}" destId="{A2D38961-21C2-4ABA-A3D3-65B8C14BA730}" srcOrd="0" destOrd="0" presId="urn:microsoft.com/office/officeart/2005/8/layout/chevron2"/>
    <dgm:cxn modelId="{2E89D510-B0A6-4CC4-A89B-03F21F548AB5}" srcId="{C23F6A6B-0187-4E9B-A9C5-62B0A0EDCD68}" destId="{D1E40DA4-5FED-458B-A9E3-DA1610E3288C}" srcOrd="0" destOrd="0" parTransId="{D8E5474F-77D1-4288-BC98-FC2311A0CC03}" sibTransId="{1ABF26E8-23FB-4D94-929E-1C6309121A76}"/>
    <dgm:cxn modelId="{7D4AF4DC-68BA-42AB-A66F-1952D24F8122}" type="presOf" srcId="{C23F6A6B-0187-4E9B-A9C5-62B0A0EDCD68}" destId="{DE95FA87-8CF0-4CDB-B8E5-64870DCCD34E}" srcOrd="0" destOrd="0" presId="urn:microsoft.com/office/officeart/2005/8/layout/chevron2"/>
    <dgm:cxn modelId="{9CBBA870-1FE0-4429-A104-22F12149B346}" srcId="{CFC104A9-948E-45E5-BC41-15D44EAE8338}" destId="{DD875F6A-8BF1-4182-A7B7-9CEF47808428}" srcOrd="0" destOrd="0" parTransId="{EC8AA868-C97C-402C-81CB-9BC80F369E03}" sibTransId="{4FC3AC08-BCFD-473B-8916-E458A4A2DA5C}"/>
    <dgm:cxn modelId="{DE10B80C-B42A-40EB-9B8B-FB63EE9BFBD9}" srcId="{2F5BFD8E-87DB-4B75-97BF-5270502EF423}" destId="{C23F6A6B-0187-4E9B-A9C5-62B0A0EDCD68}" srcOrd="1" destOrd="0" parTransId="{6B18438C-8062-4E2D-ADF6-17070DC0F322}" sibTransId="{30A1E734-0F02-4342-BC3F-9B3556B7D9F2}"/>
    <dgm:cxn modelId="{96C9E907-D2F1-432B-B3EA-0B10461733EF}" srcId="{0E82BD0C-DE62-4AE4-B6EA-36E6E428B2CB}" destId="{CA75A690-3CD4-4466-80AD-0E3AD81E9ACE}" srcOrd="0" destOrd="0" parTransId="{9590CEA0-6E8B-4318-A2B4-3D2A7FE83AF5}" sibTransId="{EB6660D0-16C2-40B3-AC73-A83A1B34BC9E}"/>
    <dgm:cxn modelId="{33CD94BA-10C9-41D6-8B6F-6B9D3959E33D}" srcId="{2F5BFD8E-87DB-4B75-97BF-5270502EF423}" destId="{0E82BD0C-DE62-4AE4-B6EA-36E6E428B2CB}" srcOrd="0" destOrd="0" parTransId="{E7964AD2-4AB3-44C9-A188-D7F16483D376}" sibTransId="{D1D7B988-D095-44ED-B63B-A062B710FFEE}"/>
    <dgm:cxn modelId="{FCF613E5-9737-4B67-B6BF-9DA1E46C0DA6}" srcId="{2F5BFD8E-87DB-4B75-97BF-5270502EF423}" destId="{CFC104A9-948E-45E5-BC41-15D44EAE8338}" srcOrd="2" destOrd="0" parTransId="{0551BE79-6FDF-4411-A9C5-BF81C066797B}" sibTransId="{23AA6F3E-75BD-434A-930F-A4CB9006E159}"/>
    <dgm:cxn modelId="{DDD82AA4-A441-4932-9986-31B689A37DAC}" type="presOf" srcId="{CFC104A9-948E-45E5-BC41-15D44EAE8338}" destId="{184E8254-5823-4647-926C-D71693AD658E}" srcOrd="0" destOrd="0" presId="urn:microsoft.com/office/officeart/2005/8/layout/chevron2"/>
    <dgm:cxn modelId="{40E825E4-326B-4073-8BDA-6BFDF027D048}" type="presOf" srcId="{D1E40DA4-5FED-458B-A9E3-DA1610E3288C}" destId="{488417BE-C440-4847-A80E-C76446098611}" srcOrd="0" destOrd="0" presId="urn:microsoft.com/office/officeart/2005/8/layout/chevron2"/>
    <dgm:cxn modelId="{ACE50149-7C3A-4641-8468-22631E43771C}" type="presOf" srcId="{DD875F6A-8BF1-4182-A7B7-9CEF47808428}" destId="{6A5C3ADF-60DE-4EDA-9EDC-D0A9FA317B45}" srcOrd="0" destOrd="0" presId="urn:microsoft.com/office/officeart/2005/8/layout/chevron2"/>
    <dgm:cxn modelId="{C5AE63DC-BEC4-45C6-B970-68EFFD2750C5}" type="presOf" srcId="{0E82BD0C-DE62-4AE4-B6EA-36E6E428B2CB}" destId="{D6F1F053-1ADF-4DDE-BC25-64642B375ED5}" srcOrd="0" destOrd="0" presId="urn:microsoft.com/office/officeart/2005/8/layout/chevron2"/>
    <dgm:cxn modelId="{0B60F000-5993-42D4-9F3F-9497EE673B4E}" type="presParOf" srcId="{A2D38961-21C2-4ABA-A3D3-65B8C14BA730}" destId="{0D710023-FAB1-4B9D-A426-AA422D7E24C6}" srcOrd="0" destOrd="0" presId="urn:microsoft.com/office/officeart/2005/8/layout/chevron2"/>
    <dgm:cxn modelId="{2E8D2A3E-5BFE-4434-AB5B-6CD6EF8C34FD}" type="presParOf" srcId="{0D710023-FAB1-4B9D-A426-AA422D7E24C6}" destId="{D6F1F053-1ADF-4DDE-BC25-64642B375ED5}" srcOrd="0" destOrd="0" presId="urn:microsoft.com/office/officeart/2005/8/layout/chevron2"/>
    <dgm:cxn modelId="{EEB512D8-1A57-4118-80D7-41ECE12B40D1}" type="presParOf" srcId="{0D710023-FAB1-4B9D-A426-AA422D7E24C6}" destId="{97542BF8-D9F7-4698-89FE-81BC4A748F0F}" srcOrd="1" destOrd="0" presId="urn:microsoft.com/office/officeart/2005/8/layout/chevron2"/>
    <dgm:cxn modelId="{432880DB-BD80-4149-9E83-71D4414D4EC1}" type="presParOf" srcId="{A2D38961-21C2-4ABA-A3D3-65B8C14BA730}" destId="{81088822-3163-4D27-A387-CE48CAC59223}" srcOrd="1" destOrd="0" presId="urn:microsoft.com/office/officeart/2005/8/layout/chevron2"/>
    <dgm:cxn modelId="{732B3F12-846C-4472-95D8-E2F0C21ED3C8}" type="presParOf" srcId="{A2D38961-21C2-4ABA-A3D3-65B8C14BA730}" destId="{DDABD342-B480-4217-8557-1AEA3549A07D}" srcOrd="2" destOrd="0" presId="urn:microsoft.com/office/officeart/2005/8/layout/chevron2"/>
    <dgm:cxn modelId="{8CB2110A-A5E2-47BF-87C8-0BDCCBC7061E}" type="presParOf" srcId="{DDABD342-B480-4217-8557-1AEA3549A07D}" destId="{DE95FA87-8CF0-4CDB-B8E5-64870DCCD34E}" srcOrd="0" destOrd="0" presId="urn:microsoft.com/office/officeart/2005/8/layout/chevron2"/>
    <dgm:cxn modelId="{196A7C9E-EC58-47FB-8E72-2658904DB7BA}" type="presParOf" srcId="{DDABD342-B480-4217-8557-1AEA3549A07D}" destId="{488417BE-C440-4847-A80E-C76446098611}" srcOrd="1" destOrd="0" presId="urn:microsoft.com/office/officeart/2005/8/layout/chevron2"/>
    <dgm:cxn modelId="{FF482905-2646-4D12-B5D9-5EA6DEB4F37F}" type="presParOf" srcId="{A2D38961-21C2-4ABA-A3D3-65B8C14BA730}" destId="{FAB5D0E7-D372-45FF-A07B-79676FE47FB9}" srcOrd="3" destOrd="0" presId="urn:microsoft.com/office/officeart/2005/8/layout/chevron2"/>
    <dgm:cxn modelId="{0D247E22-E4F9-435A-A4FA-72AC39FC5EA6}" type="presParOf" srcId="{A2D38961-21C2-4ABA-A3D3-65B8C14BA730}" destId="{A024143E-8976-49C4-8086-39347EC4B169}" srcOrd="4" destOrd="0" presId="urn:microsoft.com/office/officeart/2005/8/layout/chevron2"/>
    <dgm:cxn modelId="{BA36E4ED-C7A6-42CF-BF5E-3BD9D0180D2D}" type="presParOf" srcId="{A024143E-8976-49C4-8086-39347EC4B169}" destId="{184E8254-5823-4647-926C-D71693AD658E}" srcOrd="0" destOrd="0" presId="urn:microsoft.com/office/officeart/2005/8/layout/chevron2"/>
    <dgm:cxn modelId="{82C1D753-8FB3-4B4E-A1ED-25D3A742D86D}" type="presParOf" srcId="{A024143E-8976-49C4-8086-39347EC4B169}" destId="{6A5C3ADF-60DE-4EDA-9EDC-D0A9FA317B45}" srcOrd="1" destOrd="0" presId="urn:microsoft.com/office/officeart/2005/8/layout/chevr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EF6F-704F-47D5-924A-FC57ECE89627}" type="datetimeFigureOut">
              <a:rPr lang="zh-CN" altLang="en-US" smtClean="0"/>
              <a:pPr/>
              <a:t>2013-05-16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C621-5492-44B6-8CF8-D1406FDA468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EF6F-704F-47D5-924A-FC57ECE89627}" type="datetimeFigureOut">
              <a:rPr lang="zh-CN" altLang="en-US" smtClean="0"/>
              <a:pPr/>
              <a:t>2013-05-16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C621-5492-44B6-8CF8-D1406FDA468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EF6F-704F-47D5-924A-FC57ECE89627}" type="datetimeFigureOut">
              <a:rPr lang="zh-CN" altLang="en-US" smtClean="0"/>
              <a:pPr/>
              <a:t>2013-05-16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C621-5492-44B6-8CF8-D1406FDA468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EF6F-704F-47D5-924A-FC57ECE89627}" type="datetimeFigureOut">
              <a:rPr lang="zh-CN" altLang="en-US" smtClean="0"/>
              <a:pPr/>
              <a:t>2013-05-16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C621-5492-44B6-8CF8-D1406FDA468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EF6F-704F-47D5-924A-FC57ECE89627}" type="datetimeFigureOut">
              <a:rPr lang="zh-CN" altLang="en-US" smtClean="0"/>
              <a:pPr/>
              <a:t>2013-05-16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C621-5492-44B6-8CF8-D1406FDA468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EF6F-704F-47D5-924A-FC57ECE89627}" type="datetimeFigureOut">
              <a:rPr lang="zh-CN" altLang="en-US" smtClean="0"/>
              <a:pPr/>
              <a:t>2013-05-16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C621-5492-44B6-8CF8-D1406FDA468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EF6F-704F-47D5-924A-FC57ECE89627}" type="datetimeFigureOut">
              <a:rPr lang="zh-CN" altLang="en-US" smtClean="0"/>
              <a:pPr/>
              <a:t>2013-05-16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C621-5492-44B6-8CF8-D1406FDA468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EF6F-704F-47D5-924A-FC57ECE89627}" type="datetimeFigureOut">
              <a:rPr lang="zh-CN" altLang="en-US" smtClean="0"/>
              <a:pPr/>
              <a:t>2013-05-16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C621-5492-44B6-8CF8-D1406FDA468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EF6F-704F-47D5-924A-FC57ECE89627}" type="datetimeFigureOut">
              <a:rPr lang="zh-CN" altLang="en-US" smtClean="0"/>
              <a:pPr/>
              <a:t>2013-05-16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C621-5492-44B6-8CF8-D1406FDA468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EF6F-704F-47D5-924A-FC57ECE89627}" type="datetimeFigureOut">
              <a:rPr lang="zh-CN" altLang="en-US" smtClean="0"/>
              <a:pPr/>
              <a:t>2013-05-16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C621-5492-44B6-8CF8-D1406FDA468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EF6F-704F-47D5-924A-FC57ECE89627}" type="datetimeFigureOut">
              <a:rPr lang="zh-CN" altLang="en-US" smtClean="0"/>
              <a:pPr/>
              <a:t>2013-05-16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C621-5492-44B6-8CF8-D1406FDA468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13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4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2EF6F-704F-47D5-924A-FC57ECE89627}" type="datetimeFigureOut">
              <a:rPr lang="zh-CN" altLang="en-US" smtClean="0"/>
              <a:pPr/>
              <a:t>2013-05-16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2C621-5492-44B6-8CF8-D1406FDA468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___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zh-CN" dirty="0" smtClean="0"/>
              <a:t>Excel</a:t>
            </a:r>
            <a:r>
              <a:rPr lang="zh-CN" altLang="en-US" dirty="0" smtClean="0"/>
              <a:t>的常用技巧及应用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2214578"/>
          </a:xfrm>
        </p:spPr>
        <p:txBody>
          <a:bodyPr/>
          <a:lstStyle/>
          <a:p>
            <a:pPr algn="ctr"/>
            <a:endParaRPr lang="en-US" altLang="zh-CN" dirty="0" smtClean="0"/>
          </a:p>
          <a:p>
            <a:pPr algn="ctr"/>
            <a:r>
              <a:rPr lang="zh-CN" altLang="en-US" dirty="0" smtClean="0"/>
              <a:t>廖祥春</a:t>
            </a:r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r>
              <a:rPr lang="en-US" altLang="zh-CN" dirty="0" smtClean="0"/>
              <a:t>2013-03-16</a:t>
            </a:r>
          </a:p>
          <a:p>
            <a:pPr algn="ctr"/>
            <a:endParaRPr lang="en-US" altLang="zh-CN" dirty="0" smtClean="0"/>
          </a:p>
          <a:p>
            <a:pPr algn="ctr"/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主要功能与操作（排序和筛选）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排序的方式</a:t>
            </a:r>
            <a:r>
              <a:rPr lang="en-US" altLang="zh-CN" dirty="0" smtClean="0"/>
              <a:t>		</a:t>
            </a:r>
            <a:r>
              <a:rPr lang="zh-CN" altLang="en-US" dirty="0" smtClean="0"/>
              <a:t>升序和降序</a:t>
            </a:r>
            <a:endParaRPr lang="en-US" altLang="zh-CN" dirty="0" smtClean="0"/>
          </a:p>
          <a:p>
            <a:r>
              <a:rPr lang="zh-CN" altLang="en-US" dirty="0" smtClean="0"/>
              <a:t>排序的关联</a:t>
            </a:r>
            <a:r>
              <a:rPr lang="en-US" altLang="zh-CN" dirty="0" smtClean="0"/>
              <a:t>		</a:t>
            </a:r>
            <a:r>
              <a:rPr lang="zh-CN" altLang="en-US" dirty="0" smtClean="0"/>
              <a:t>需要选定有关联的区域</a:t>
            </a:r>
            <a:endParaRPr lang="en-US" altLang="zh-CN" dirty="0" smtClean="0"/>
          </a:p>
          <a:p>
            <a:r>
              <a:rPr lang="zh-CN" altLang="en-US" dirty="0" smtClean="0"/>
              <a:t>筛选</a:t>
            </a:r>
            <a:r>
              <a:rPr lang="en-US" altLang="zh-CN" dirty="0" smtClean="0"/>
              <a:t>		  </a:t>
            </a:r>
            <a:r>
              <a:rPr lang="zh-CN" altLang="en-US" dirty="0" smtClean="0"/>
              <a:t>条件（等于，不等于，含）</a:t>
            </a:r>
            <a:endParaRPr lang="en-US" altLang="zh-CN" dirty="0" smtClean="0"/>
          </a:p>
          <a:p>
            <a:endParaRPr lang="zh-CN" alt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3714752"/>
            <a:ext cx="2566427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3714752"/>
            <a:ext cx="4143404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主要功能与操作（行列互换）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200000"/>
              </a:lnSpc>
            </a:pPr>
            <a:r>
              <a:rPr lang="zh-CN" altLang="en-US" dirty="0" smtClean="0"/>
              <a:t>用复制粘贴的方式实现</a:t>
            </a:r>
            <a:endParaRPr lang="en-US" altLang="zh-CN" dirty="0" smtClean="0"/>
          </a:p>
          <a:p>
            <a:pPr lvl="1">
              <a:lnSpc>
                <a:spcPct val="200000"/>
              </a:lnSpc>
              <a:buNone/>
            </a:pPr>
            <a:endParaRPr lang="en-US" altLang="zh-CN" dirty="0" smtClean="0"/>
          </a:p>
        </p:txBody>
      </p:sp>
      <p:graphicFrame>
        <p:nvGraphicFramePr>
          <p:cNvPr id="7" name="图示 6"/>
          <p:cNvGraphicFramePr/>
          <p:nvPr/>
        </p:nvGraphicFramePr>
        <p:xfrm>
          <a:off x="1500166" y="2786058"/>
          <a:ext cx="6096000" cy="29606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主要功能与操作（下拉菜单）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在某单元格中可以建立下拉菜单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数据→（数据）有效性→设置中选序列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来源中输入或选择下拉列表的内容位置</a:t>
            </a:r>
            <a:endParaRPr lang="zh-CN" altLang="en-US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3500438"/>
            <a:ext cx="394335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线形标注 1 4"/>
          <p:cNvSpPr/>
          <p:nvPr/>
        </p:nvSpPr>
        <p:spPr>
          <a:xfrm>
            <a:off x="5786446" y="4572008"/>
            <a:ext cx="1643074" cy="642942"/>
          </a:xfrm>
          <a:prstGeom prst="borderCallout1">
            <a:avLst>
              <a:gd name="adj1" fmla="val 18750"/>
              <a:gd name="adj2" fmla="val -8333"/>
              <a:gd name="adj3" fmla="val 98453"/>
              <a:gd name="adj4" fmla="val -1077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可以直接输入</a:t>
            </a:r>
            <a:r>
              <a:rPr lang="en-US" altLang="zh-CN" dirty="0" smtClean="0"/>
              <a:t>A9</a:t>
            </a:r>
            <a:r>
              <a:rPr lang="zh-CN" altLang="en-US" dirty="0" smtClean="0"/>
              <a:t>：</a:t>
            </a:r>
            <a:r>
              <a:rPr lang="en-US" altLang="zh-CN" dirty="0" smtClean="0"/>
              <a:t>A11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主要功能与操作（表头斜线）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表格斜线的添加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在单元格设置的边框选项卡中添加斜线</a:t>
            </a:r>
            <a:endParaRPr lang="en-US" altLang="zh-CN" dirty="0" smtClean="0"/>
          </a:p>
          <a:p>
            <a:r>
              <a:rPr lang="zh-CN" altLang="en-US" dirty="0" smtClean="0"/>
              <a:t>斜线单元格表头项目的添加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先输入右三角形中要填入的名称，后输入左三角形上要填入的名称；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内容布局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格式顶端对齐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自动换行或强制换行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空格调整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6143636" y="4714884"/>
            <a:ext cx="135732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4714884"/>
            <a:ext cx="1357322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主要功能与操作（表头固定）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固定行表头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    </a:t>
            </a:r>
            <a:r>
              <a:rPr lang="zh-CN" altLang="en-US" sz="2800" dirty="0" smtClean="0"/>
              <a:t>选中待固定</a:t>
            </a:r>
            <a:r>
              <a:rPr lang="zh-CN" altLang="en-US" sz="2800" dirty="0" smtClean="0">
                <a:solidFill>
                  <a:srgbClr val="FF0000"/>
                </a:solidFill>
              </a:rPr>
              <a:t>行</a:t>
            </a:r>
            <a:r>
              <a:rPr lang="zh-CN" altLang="en-US" sz="2800" dirty="0" smtClean="0"/>
              <a:t>的</a:t>
            </a:r>
            <a:r>
              <a:rPr lang="zh-CN" altLang="en-US" sz="2800" dirty="0" smtClean="0">
                <a:solidFill>
                  <a:srgbClr val="FF0000"/>
                </a:solidFill>
              </a:rPr>
              <a:t>下一行</a:t>
            </a:r>
            <a:r>
              <a:rPr lang="zh-CN" altLang="en-US" sz="2800" dirty="0" smtClean="0"/>
              <a:t>，点视图中的冻结窗体。</a:t>
            </a:r>
            <a:endParaRPr lang="en-US" altLang="zh-CN" sz="2800" dirty="0" smtClean="0"/>
          </a:p>
          <a:p>
            <a:r>
              <a:rPr lang="zh-CN" altLang="en-US" dirty="0" smtClean="0"/>
              <a:t>固定列标题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    </a:t>
            </a:r>
            <a:r>
              <a:rPr lang="zh-CN" altLang="en-US" sz="2800" dirty="0" smtClean="0"/>
              <a:t>选中待固定</a:t>
            </a:r>
            <a:r>
              <a:rPr lang="zh-CN" altLang="en-US" sz="2800" dirty="0" smtClean="0">
                <a:solidFill>
                  <a:srgbClr val="FF0000"/>
                </a:solidFill>
              </a:rPr>
              <a:t>列</a:t>
            </a:r>
            <a:r>
              <a:rPr lang="zh-CN" altLang="en-US" sz="2800" dirty="0" smtClean="0"/>
              <a:t>的</a:t>
            </a:r>
            <a:r>
              <a:rPr lang="zh-CN" altLang="en-US" sz="2800" dirty="0" smtClean="0">
                <a:solidFill>
                  <a:srgbClr val="FF0000"/>
                </a:solidFill>
              </a:rPr>
              <a:t>下一列</a:t>
            </a:r>
            <a:r>
              <a:rPr lang="zh-CN" altLang="en-US" sz="2800" dirty="0" smtClean="0"/>
              <a:t>，点视图中的冻结窗体。</a:t>
            </a:r>
            <a:endParaRPr lang="en-US" altLang="zh-CN" sz="2800" dirty="0" smtClean="0"/>
          </a:p>
          <a:p>
            <a:r>
              <a:rPr lang="zh-CN" altLang="en-US" dirty="0" smtClean="0"/>
              <a:t>行列固定</a:t>
            </a:r>
            <a:r>
              <a:rPr lang="en-US" altLang="zh-CN" dirty="0" smtClean="0"/>
              <a:t>  </a:t>
            </a:r>
          </a:p>
          <a:p>
            <a:pPr>
              <a:buNone/>
            </a:pPr>
            <a:r>
              <a:rPr lang="en-US" altLang="zh-CN" dirty="0" smtClean="0"/>
              <a:t>    </a:t>
            </a:r>
            <a:r>
              <a:rPr lang="zh-CN" altLang="en-US" sz="2800" dirty="0" smtClean="0"/>
              <a:t>选中固定待固定行列的下一行与下一列的交叉单元格，点冻结窗体。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主要功能与操作（行数不齐表头）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043758" cy="4525963"/>
          </a:xfrm>
        </p:spPr>
        <p:txBody>
          <a:bodyPr/>
          <a:lstStyle/>
          <a:p>
            <a:r>
              <a:rPr lang="zh-CN" altLang="en-US" dirty="0" smtClean="0"/>
              <a:t>方法一：草图法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先画草图，</a:t>
            </a:r>
            <a:endParaRPr lang="en-US" altLang="zh-CN" dirty="0" smtClean="0"/>
          </a:p>
          <a:p>
            <a:pPr lvl="1">
              <a:spcBef>
                <a:spcPts val="1200"/>
              </a:spcBef>
            </a:pPr>
            <a:r>
              <a:rPr lang="zh-CN" altLang="en-US" dirty="0" smtClean="0"/>
              <a:t>在需要合并单元格的方块中标出合并的行列数</a:t>
            </a:r>
            <a:endParaRPr lang="en-US" altLang="zh-CN" dirty="0" smtClean="0"/>
          </a:p>
          <a:p>
            <a:pPr>
              <a:spcBef>
                <a:spcPts val="600"/>
              </a:spcBef>
            </a:pPr>
            <a:r>
              <a:rPr lang="zh-CN" altLang="en-US" dirty="0" smtClean="0"/>
              <a:t>方法二：自然顺序法</a:t>
            </a:r>
            <a:endParaRPr lang="en-US" altLang="zh-CN" dirty="0" smtClean="0"/>
          </a:p>
          <a:p>
            <a:pPr lvl="1">
              <a:spcBef>
                <a:spcPts val="600"/>
              </a:spcBef>
            </a:pPr>
            <a:r>
              <a:rPr lang="zh-CN" altLang="en-US" dirty="0" smtClean="0"/>
              <a:t>先依次将细项标题输入</a:t>
            </a:r>
            <a:endParaRPr lang="en-US" altLang="zh-CN" dirty="0" smtClean="0"/>
          </a:p>
          <a:p>
            <a:pPr lvl="1">
              <a:spcBef>
                <a:spcPts val="4200"/>
              </a:spcBef>
            </a:pPr>
            <a:r>
              <a:rPr lang="zh-CN" altLang="en-US" dirty="0" smtClean="0"/>
              <a:t>选定需归类的细项，执行插入单元格操作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如选定罚</a:t>
            </a:r>
            <a:r>
              <a:rPr lang="en-US" altLang="zh-CN" dirty="0" smtClean="0"/>
              <a:t>1</a:t>
            </a:r>
            <a:r>
              <a:rPr lang="zh-CN" altLang="en-US" dirty="0" smtClean="0"/>
              <a:t>罚</a:t>
            </a:r>
            <a:r>
              <a:rPr lang="en-US" altLang="zh-CN" dirty="0" smtClean="0"/>
              <a:t>2</a:t>
            </a:r>
            <a:r>
              <a:rPr lang="zh-CN" altLang="en-US" dirty="0" smtClean="0"/>
              <a:t>，插入单元格→下移</a:t>
            </a:r>
            <a:endParaRPr lang="zh-CN" altLang="en-US" dirty="0"/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2143116"/>
            <a:ext cx="5411429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988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000232" y="4071942"/>
            <a:ext cx="5411447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99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71670" y="5357826"/>
            <a:ext cx="535785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主要功能与操作（多页打印表头）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643050"/>
            <a:ext cx="4105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线形标注 2 5"/>
          <p:cNvSpPr/>
          <p:nvPr/>
        </p:nvSpPr>
        <p:spPr>
          <a:xfrm>
            <a:off x="5929322" y="2214554"/>
            <a:ext cx="2643206" cy="128588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7153"/>
              <a:gd name="adj6" fmla="val -951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 smtClean="0"/>
              <a:t>表示第</a:t>
            </a:r>
            <a:r>
              <a:rPr lang="en-US" altLang="zh-CN" sz="2800" dirty="0" smtClean="0"/>
              <a:t>1</a:t>
            </a:r>
            <a:r>
              <a:rPr lang="zh-CN" altLang="en-US" sz="2800" dirty="0" smtClean="0"/>
              <a:t>行和</a:t>
            </a:r>
            <a:endParaRPr lang="en-US" altLang="zh-CN" sz="2800" dirty="0" smtClean="0"/>
          </a:p>
          <a:p>
            <a:pPr algn="ctr"/>
            <a:r>
              <a:rPr lang="zh-CN" altLang="en-US" sz="2800" dirty="0" smtClean="0"/>
              <a:t>第</a:t>
            </a:r>
            <a:r>
              <a:rPr lang="en-US" altLang="zh-CN" sz="2800" dirty="0" smtClean="0"/>
              <a:t>2</a:t>
            </a:r>
            <a:r>
              <a:rPr lang="zh-CN" altLang="en-US" sz="2800" dirty="0" smtClean="0"/>
              <a:t>行为标题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主要功能与操作（取值）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直接等号取值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同表取值（</a:t>
            </a:r>
            <a:r>
              <a:rPr lang="en-US" altLang="zh-CN" dirty="0" smtClean="0"/>
              <a:t>=C2,</a:t>
            </a:r>
            <a:r>
              <a:rPr lang="zh-CN" altLang="en-US" dirty="0" smtClean="0"/>
              <a:t>取</a:t>
            </a:r>
            <a:r>
              <a:rPr lang="en-US" altLang="zh-CN" dirty="0" smtClean="0"/>
              <a:t>C2</a:t>
            </a:r>
            <a:r>
              <a:rPr lang="zh-CN" altLang="en-US" dirty="0" smtClean="0"/>
              <a:t>单元格的值）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同工作簿不同表取值（</a:t>
            </a:r>
            <a:r>
              <a:rPr lang="en-US" altLang="zh-CN" dirty="0" smtClean="0"/>
              <a:t>=sheet2!c2,</a:t>
            </a:r>
            <a:r>
              <a:rPr lang="zh-CN" altLang="en-US" dirty="0" smtClean="0"/>
              <a:t>取表</a:t>
            </a:r>
            <a:r>
              <a:rPr lang="en-US" altLang="zh-CN" dirty="0" smtClean="0"/>
              <a:t>2C2</a:t>
            </a:r>
            <a:r>
              <a:rPr lang="zh-CN" altLang="en-US" dirty="0" smtClean="0"/>
              <a:t>单元格的值）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取另一个</a:t>
            </a:r>
            <a:r>
              <a:rPr lang="en-US" altLang="zh-CN" dirty="0" smtClean="0"/>
              <a:t>EXCEL</a:t>
            </a:r>
            <a:r>
              <a:rPr lang="zh-CN" altLang="en-US" dirty="0" smtClean="0"/>
              <a:t>活动文档的值</a:t>
            </a:r>
            <a:endParaRPr lang="en-US" altLang="zh-CN" dirty="0" smtClean="0"/>
          </a:p>
          <a:p>
            <a:pPr lvl="1">
              <a:buNone/>
            </a:pPr>
            <a:r>
              <a:rPr lang="zh-CN" altLang="en-US" dirty="0" smtClean="0"/>
              <a:t>  （</a:t>
            </a:r>
            <a:r>
              <a:rPr lang="en-US" altLang="zh-CN" dirty="0" smtClean="0"/>
              <a:t>=</a:t>
            </a:r>
            <a:r>
              <a:rPr lang="zh-CN" altLang="en-US" dirty="0" smtClean="0"/>
              <a:t>路径</a:t>
            </a:r>
            <a:r>
              <a:rPr lang="en-US" altLang="zh-CN" dirty="0" smtClean="0"/>
              <a:t>+</a:t>
            </a:r>
            <a:r>
              <a:rPr lang="zh-CN" altLang="en-US" dirty="0" smtClean="0"/>
              <a:t>工作表取值）</a:t>
            </a:r>
            <a:endParaRPr lang="en-US" altLang="zh-CN" dirty="0" smtClean="0"/>
          </a:p>
          <a:p>
            <a:r>
              <a:rPr lang="zh-CN" altLang="en-US" dirty="0" smtClean="0"/>
              <a:t>函数取值（后面介绍）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常用函数（</a:t>
            </a:r>
            <a:r>
              <a:rPr lang="en-US" altLang="zh-CN" dirty="0" smtClean="0"/>
              <a:t>1/10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求和函数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SUM()		</a:t>
            </a:r>
            <a:r>
              <a:rPr lang="zh-CN" altLang="en-US" dirty="0" smtClean="0"/>
              <a:t>无条件求和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格式：</a:t>
            </a:r>
            <a:r>
              <a:rPr lang="en-US" altLang="zh-CN" dirty="0" smtClean="0"/>
              <a:t>SUM(</a:t>
            </a:r>
            <a:r>
              <a:rPr lang="zh-CN" altLang="en-US" dirty="0" smtClean="0"/>
              <a:t>以逗号间隔的单元格或数值，或阵列</a:t>
            </a:r>
            <a:r>
              <a:rPr lang="en-US" altLang="zh-CN" dirty="0" smtClean="0"/>
              <a:t>)</a:t>
            </a:r>
          </a:p>
          <a:p>
            <a:pPr lvl="2"/>
            <a:r>
              <a:rPr lang="zh-CN" altLang="en-US" dirty="0" smtClean="0"/>
              <a:t>阵列是用冒号连接对角线头尾元素表示，如</a:t>
            </a:r>
            <a:r>
              <a:rPr lang="en-US" altLang="zh-CN" dirty="0" smtClean="0"/>
              <a:t>b2:f6</a:t>
            </a:r>
          </a:p>
          <a:p>
            <a:pPr lvl="2"/>
            <a:r>
              <a:rPr lang="zh-CN" altLang="en-US" dirty="0" smtClean="0"/>
              <a:t>可以进行加减乘除混合运算。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SUMIF()	</a:t>
            </a:r>
            <a:r>
              <a:rPr lang="zh-CN" altLang="en-US" dirty="0" smtClean="0"/>
              <a:t>单条件求和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格式：</a:t>
            </a:r>
            <a:r>
              <a:rPr lang="en-US" altLang="zh-CN" dirty="0" smtClean="0"/>
              <a:t>SUMIF(</a:t>
            </a:r>
            <a:r>
              <a:rPr lang="en-US" altLang="zh-CN" dirty="0" err="1" smtClean="0"/>
              <a:t>range,criteria,sum_range</a:t>
            </a:r>
            <a:r>
              <a:rPr lang="en-US" altLang="zh-CN" dirty="0" smtClean="0"/>
              <a:t>)</a:t>
            </a:r>
          </a:p>
          <a:p>
            <a:pPr lvl="2"/>
            <a:r>
              <a:rPr lang="zh-CN" altLang="en-US" dirty="0" smtClean="0"/>
              <a:t>用途：对满足条件的单元格进行求和运算。</a:t>
            </a:r>
            <a:endParaRPr lang="zh-CN" altLang="en-US" dirty="0"/>
          </a:p>
        </p:txBody>
      </p:sp>
      <p:sp>
        <p:nvSpPr>
          <p:cNvPr id="4" name="线形标注 2 3"/>
          <p:cNvSpPr/>
          <p:nvPr/>
        </p:nvSpPr>
        <p:spPr>
          <a:xfrm>
            <a:off x="6000760" y="3714752"/>
            <a:ext cx="1357322" cy="42862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17849"/>
              <a:gd name="adj6" fmla="val -1464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条件区域</a:t>
            </a:r>
            <a:endParaRPr lang="zh-CN" altLang="en-US" dirty="0"/>
          </a:p>
        </p:txBody>
      </p:sp>
      <p:sp>
        <p:nvSpPr>
          <p:cNvPr id="5" name="线形标注 2 4"/>
          <p:cNvSpPr/>
          <p:nvPr/>
        </p:nvSpPr>
        <p:spPr>
          <a:xfrm>
            <a:off x="7286644" y="4143380"/>
            <a:ext cx="1357322" cy="42862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0936"/>
              <a:gd name="adj6" fmla="val -907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求和区域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常用函数（</a:t>
            </a:r>
            <a:r>
              <a:rPr lang="en-US" altLang="zh-CN" dirty="0" smtClean="0"/>
              <a:t>2/10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zh-CN" altLang="en-US" dirty="0" smtClean="0"/>
              <a:t>乘函数</a:t>
            </a:r>
            <a:endParaRPr lang="en-US" altLang="zh-CN" dirty="0" smtClean="0"/>
          </a:p>
          <a:p>
            <a:pPr lvl="1">
              <a:lnSpc>
                <a:spcPct val="200000"/>
              </a:lnSpc>
            </a:pPr>
            <a:r>
              <a:rPr lang="en-US" altLang="zh-CN" dirty="0" smtClean="0"/>
              <a:t>product()</a:t>
            </a:r>
          </a:p>
          <a:p>
            <a:pPr lvl="1">
              <a:lnSpc>
                <a:spcPct val="200000"/>
              </a:lnSpc>
            </a:pPr>
            <a:r>
              <a:rPr lang="zh-CN" altLang="en-US" dirty="0" smtClean="0"/>
              <a:t>格式：</a:t>
            </a:r>
            <a:r>
              <a:rPr lang="en-US" altLang="zh-CN" dirty="0" smtClean="0"/>
              <a:t>product(number</a:t>
            </a:r>
            <a:r>
              <a:rPr lang="en-US" altLang="zh-CN" dirty="0" smtClean="0">
                <a:solidFill>
                  <a:srgbClr val="FF0000"/>
                </a:solidFill>
              </a:rPr>
              <a:t>1</a:t>
            </a:r>
            <a:r>
              <a:rPr lang="en-US" altLang="zh-CN" dirty="0" smtClean="0"/>
              <a:t>,…</a:t>
            </a:r>
            <a:r>
              <a:rPr lang="en-US" altLang="zh-CN" dirty="0" err="1" smtClean="0"/>
              <a:t>number</a:t>
            </a:r>
            <a:r>
              <a:rPr lang="en-US" altLang="zh-CN" dirty="0" err="1" smtClean="0">
                <a:solidFill>
                  <a:srgbClr val="FF0000"/>
                </a:solidFill>
              </a:rPr>
              <a:t>X</a:t>
            </a:r>
            <a:r>
              <a:rPr lang="en-US" altLang="zh-CN" dirty="0" smtClean="0"/>
              <a:t>)</a:t>
            </a:r>
          </a:p>
          <a:p>
            <a:pPr lvl="1">
              <a:lnSpc>
                <a:spcPct val="200000"/>
              </a:lnSpc>
            </a:pPr>
            <a:r>
              <a:rPr lang="zh-CN" altLang="en-US" dirty="0" smtClean="0"/>
              <a:t>例如，</a:t>
            </a:r>
            <a:r>
              <a:rPr lang="en-US" altLang="zh-CN" dirty="0" smtClean="0"/>
              <a:t>product(2,3,5),</a:t>
            </a:r>
            <a:r>
              <a:rPr lang="zh-CN" altLang="en-US" dirty="0" smtClean="0"/>
              <a:t>则其值为</a:t>
            </a:r>
            <a:r>
              <a:rPr lang="en-US" altLang="zh-CN" dirty="0" smtClean="0"/>
              <a:t>30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主要内容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概述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主要功能与操作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常用函数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/>
              <a:t>应用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常用函数（</a:t>
            </a:r>
            <a:r>
              <a:rPr lang="en-US" altLang="zh-CN" dirty="0" smtClean="0"/>
              <a:t>3/10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条件函数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en-US" altLang="zh-CN" dirty="0" smtClean="0"/>
              <a:t>If()</a:t>
            </a:r>
          </a:p>
          <a:p>
            <a:pPr lvl="2">
              <a:lnSpc>
                <a:spcPct val="150000"/>
              </a:lnSpc>
            </a:pPr>
            <a:r>
              <a:rPr lang="zh-CN" altLang="en-US" dirty="0" smtClean="0"/>
              <a:t>格式：</a:t>
            </a:r>
            <a:r>
              <a:rPr lang="en-US" altLang="zh-CN" dirty="0" smtClean="0"/>
              <a:t>if(</a:t>
            </a:r>
            <a:r>
              <a:rPr lang="zh-CN" altLang="en-US" dirty="0" smtClean="0"/>
              <a:t>条件判断，为真时的值，为假时的值</a:t>
            </a:r>
            <a:r>
              <a:rPr lang="en-US" altLang="zh-CN" dirty="0" smtClean="0"/>
              <a:t>)</a:t>
            </a:r>
          </a:p>
          <a:p>
            <a:pPr lvl="2">
              <a:lnSpc>
                <a:spcPct val="150000"/>
              </a:lnSpc>
            </a:pPr>
            <a:r>
              <a:rPr lang="zh-CN" altLang="en-US" dirty="0" smtClean="0"/>
              <a:t>可以多重嵌套。</a:t>
            </a:r>
            <a:endParaRPr lang="en-US" altLang="zh-CN" dirty="0" smtClean="0"/>
          </a:p>
          <a:p>
            <a:pPr lvl="2">
              <a:lnSpc>
                <a:spcPct val="150000"/>
              </a:lnSpc>
            </a:pPr>
            <a:r>
              <a:rPr lang="zh-CN" altLang="en-US" dirty="0" smtClean="0"/>
              <a:t>应用：成绩评价。</a:t>
            </a:r>
            <a:endParaRPr lang="en-US" altLang="zh-CN" dirty="0" smtClean="0"/>
          </a:p>
          <a:p>
            <a:pPr lvl="2">
              <a:lnSpc>
                <a:spcPct val="150000"/>
              </a:lnSpc>
            </a:pPr>
            <a:r>
              <a:rPr lang="en-US" altLang="zh-CN" dirty="0" smtClean="0"/>
              <a:t>=IF(B3&lt;3,”</a:t>
            </a:r>
            <a:r>
              <a:rPr lang="zh-CN" altLang="en-US" dirty="0" smtClean="0"/>
              <a:t>不及格</a:t>
            </a:r>
            <a:r>
              <a:rPr lang="en-US" altLang="zh-CN" dirty="0" smtClean="0"/>
              <a:t>”,IF(B3&lt;4,”</a:t>
            </a:r>
            <a:r>
              <a:rPr lang="zh-CN" altLang="en-US" dirty="0" smtClean="0"/>
              <a:t>及格</a:t>
            </a:r>
            <a:r>
              <a:rPr lang="en-US" altLang="zh-CN" dirty="0" smtClean="0"/>
              <a:t>”,IF(B3&lt;5,”</a:t>
            </a:r>
            <a:r>
              <a:rPr lang="zh-CN" altLang="en-US" dirty="0" smtClean="0"/>
              <a:t>良</a:t>
            </a:r>
            <a:r>
              <a:rPr lang="en-US" altLang="zh-CN" dirty="0" smtClean="0"/>
              <a:t>”,”</a:t>
            </a:r>
            <a:r>
              <a:rPr lang="zh-CN" altLang="en-US" dirty="0" smtClean="0"/>
              <a:t>优</a:t>
            </a:r>
            <a:r>
              <a:rPr lang="en-US" altLang="zh-CN" dirty="0" smtClean="0"/>
              <a:t>”)))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常用函数（</a:t>
            </a:r>
            <a:r>
              <a:rPr lang="en-US" altLang="zh-CN" dirty="0" smtClean="0"/>
              <a:t>4/10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文本转化为地址函数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Indirect()</a:t>
            </a:r>
          </a:p>
          <a:p>
            <a:pPr lvl="1"/>
            <a:r>
              <a:rPr lang="zh-CN" altLang="en-US" dirty="0" smtClean="0"/>
              <a:t>例如，</a:t>
            </a:r>
            <a:r>
              <a:rPr lang="en-US" altLang="zh-CN" dirty="0" smtClean="0"/>
              <a:t>indirect(“e5”),</a:t>
            </a:r>
            <a:r>
              <a:rPr lang="zh-CN" altLang="en-US" dirty="0" smtClean="0"/>
              <a:t>则结果为</a:t>
            </a:r>
            <a:r>
              <a:rPr lang="en-US" altLang="zh-CN" dirty="0" smtClean="0"/>
              <a:t>E5</a:t>
            </a:r>
            <a:r>
              <a:rPr lang="zh-CN" altLang="en-US" dirty="0" smtClean="0"/>
              <a:t>单元格的值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应用场合：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使用下拉方式填充单元格时，可以保持公式中单元格恒定不变。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可用于引用工作薄其他表或其他活动文件表中的单元格的值。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常用函数（</a:t>
            </a:r>
            <a:r>
              <a:rPr lang="en-US" altLang="zh-CN" dirty="0" smtClean="0"/>
              <a:t>5/10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指定窗体取值</a:t>
            </a:r>
            <a:endParaRPr lang="en-US" altLang="zh-CN" dirty="0" smtClean="0"/>
          </a:p>
          <a:p>
            <a:r>
              <a:rPr lang="en-US" altLang="zh-CN" dirty="0" smtClean="0"/>
              <a:t>Index()</a:t>
            </a:r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格式</a:t>
            </a:r>
            <a:r>
              <a:rPr lang="en-US" altLang="zh-CN" dirty="0" smtClean="0"/>
              <a:t>index(</a:t>
            </a:r>
            <a:r>
              <a:rPr lang="zh-CN" altLang="en-US" sz="2400" dirty="0" smtClean="0"/>
              <a:t>数组，行号（数组中），列号（数组中）</a:t>
            </a:r>
            <a:r>
              <a:rPr lang="en-US" altLang="zh-CN" dirty="0" smtClean="0"/>
              <a:t>)</a:t>
            </a:r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多个数组的格式</a:t>
            </a:r>
            <a:endParaRPr lang="en-US" altLang="zh-CN" dirty="0" smtClean="0"/>
          </a:p>
          <a:p>
            <a:pPr lvl="1">
              <a:lnSpc>
                <a:spcPct val="150000"/>
              </a:lnSpc>
              <a:buNone/>
            </a:pPr>
            <a:r>
              <a:rPr lang="en-US" altLang="zh-CN" dirty="0" smtClean="0"/>
              <a:t>Index</a:t>
            </a:r>
            <a:r>
              <a:rPr lang="zh-CN" altLang="en-US" dirty="0" smtClean="0"/>
              <a:t>（（数组</a:t>
            </a:r>
            <a:r>
              <a:rPr lang="en-US" altLang="zh-CN" dirty="0" smtClean="0"/>
              <a:t>1</a:t>
            </a:r>
            <a:r>
              <a:rPr lang="zh-CN" altLang="en-US" dirty="0" smtClean="0"/>
              <a:t>，数组</a:t>
            </a:r>
            <a:r>
              <a:rPr lang="en-US" altLang="zh-CN" dirty="0" smtClean="0"/>
              <a:t>2…</a:t>
            </a:r>
            <a:r>
              <a:rPr lang="zh-CN" altLang="en-US" dirty="0" smtClean="0"/>
              <a:t>），行号，列号，数组号）</a:t>
            </a:r>
            <a:endParaRPr lang="en-US" altLang="zh-CN" dirty="0" smtClean="0"/>
          </a:p>
          <a:p>
            <a:pPr lvl="1"/>
            <a:endParaRPr lang="zh-CN" altLang="en-US" dirty="0"/>
          </a:p>
        </p:txBody>
      </p:sp>
      <p:sp>
        <p:nvSpPr>
          <p:cNvPr id="4" name="线形标注 2 3"/>
          <p:cNvSpPr/>
          <p:nvPr/>
        </p:nvSpPr>
        <p:spPr>
          <a:xfrm>
            <a:off x="4143372" y="2214554"/>
            <a:ext cx="2000264" cy="714380"/>
          </a:xfrm>
          <a:prstGeom prst="border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相当于数学中的平移新坐标系</a:t>
            </a:r>
            <a:endParaRPr lang="zh-CN" altLang="en-US" dirty="0"/>
          </a:p>
        </p:txBody>
      </p:sp>
      <p:sp>
        <p:nvSpPr>
          <p:cNvPr id="5" name="线形标注 2 4"/>
          <p:cNvSpPr/>
          <p:nvPr/>
        </p:nvSpPr>
        <p:spPr>
          <a:xfrm>
            <a:off x="6357950" y="1714488"/>
            <a:ext cx="2000264" cy="714380"/>
          </a:xfrm>
          <a:prstGeom prst="borderCallout2">
            <a:avLst>
              <a:gd name="adj1" fmla="val 105663"/>
              <a:gd name="adj2" fmla="val 51490"/>
              <a:gd name="adj3" fmla="val 140428"/>
              <a:gd name="adj4" fmla="val 47107"/>
              <a:gd name="adj5" fmla="val 178871"/>
              <a:gd name="adj6" fmla="val 413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相当于新坐标系的</a:t>
            </a:r>
            <a:r>
              <a:rPr lang="en-US" altLang="zh-CN" dirty="0" smtClean="0"/>
              <a:t>x</a:t>
            </a:r>
            <a:r>
              <a:rPr lang="zh-CN" altLang="en-US" dirty="0" smtClean="0"/>
              <a:t>坐标</a:t>
            </a:r>
            <a:endParaRPr lang="zh-CN" altLang="en-US" dirty="0"/>
          </a:p>
        </p:txBody>
      </p:sp>
      <p:sp>
        <p:nvSpPr>
          <p:cNvPr id="6" name="线形标注 2 5"/>
          <p:cNvSpPr/>
          <p:nvPr/>
        </p:nvSpPr>
        <p:spPr>
          <a:xfrm>
            <a:off x="6357950" y="3500438"/>
            <a:ext cx="2000264" cy="714380"/>
          </a:xfrm>
          <a:prstGeom prst="borderCallout2">
            <a:avLst>
              <a:gd name="adj1" fmla="val 50355"/>
              <a:gd name="adj2" fmla="val -1561"/>
              <a:gd name="adj3" fmla="val 48774"/>
              <a:gd name="adj4" fmla="val -17231"/>
              <a:gd name="adj5" fmla="val -18660"/>
              <a:gd name="adj6" fmla="val -754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相当于新坐标系的</a:t>
            </a:r>
            <a:r>
              <a:rPr lang="en-US" altLang="zh-CN" dirty="0" smtClean="0"/>
              <a:t>y</a:t>
            </a:r>
            <a:r>
              <a:rPr lang="zh-CN" altLang="en-US" dirty="0" smtClean="0"/>
              <a:t>坐标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常用函数（</a:t>
            </a:r>
            <a:r>
              <a:rPr lang="en-US" altLang="zh-CN" dirty="0" smtClean="0"/>
              <a:t>6/10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取字符串函数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Left(</a:t>
            </a:r>
            <a:r>
              <a:rPr lang="zh-CN" altLang="en-US" dirty="0" smtClean="0"/>
              <a:t>文本</a:t>
            </a:r>
            <a:r>
              <a:rPr lang="en-US" altLang="zh-CN" dirty="0" smtClean="0"/>
              <a:t>,</a:t>
            </a:r>
            <a:r>
              <a:rPr lang="zh-CN" altLang="en-US" dirty="0" smtClean="0"/>
              <a:t>个数</a:t>
            </a:r>
            <a:r>
              <a:rPr lang="en-US" altLang="zh-CN" dirty="0" smtClean="0"/>
              <a:t>)</a:t>
            </a:r>
          </a:p>
          <a:p>
            <a:pPr lvl="1">
              <a:buNone/>
            </a:pPr>
            <a:r>
              <a:rPr lang="zh-CN" altLang="en-US" dirty="0" smtClean="0"/>
              <a:t>    在字串中左取指定数量的字符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Right(</a:t>
            </a:r>
            <a:r>
              <a:rPr lang="zh-CN" altLang="en-US" dirty="0" smtClean="0"/>
              <a:t>文本</a:t>
            </a:r>
            <a:r>
              <a:rPr lang="en-US" altLang="zh-CN" dirty="0" smtClean="0"/>
              <a:t>,</a:t>
            </a:r>
            <a:r>
              <a:rPr lang="zh-CN" altLang="en-US" dirty="0" smtClean="0"/>
              <a:t>个数</a:t>
            </a:r>
            <a:r>
              <a:rPr lang="en-US" altLang="zh-CN" dirty="0" smtClean="0"/>
              <a:t>)</a:t>
            </a:r>
          </a:p>
          <a:p>
            <a:pPr lvl="1">
              <a:buNone/>
            </a:pPr>
            <a:r>
              <a:rPr lang="zh-CN" altLang="en-US" dirty="0" smtClean="0"/>
              <a:t>    在字串中右取指定数量的字符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MID(</a:t>
            </a:r>
            <a:r>
              <a:rPr lang="zh-CN" altLang="en-US" dirty="0" smtClean="0"/>
              <a:t>文本，开始位置，个数</a:t>
            </a:r>
            <a:r>
              <a:rPr lang="en-US" altLang="zh-CN" dirty="0" smtClean="0"/>
              <a:t>)</a:t>
            </a:r>
          </a:p>
          <a:p>
            <a:pPr lvl="1">
              <a:buNone/>
            </a:pPr>
            <a:r>
              <a:rPr lang="en-US" altLang="zh-CN" dirty="0" smtClean="0"/>
              <a:t>    </a:t>
            </a:r>
            <a:r>
              <a:rPr lang="zh-CN" altLang="en-US" dirty="0" smtClean="0"/>
              <a:t>从某位置处取指定数量的字符</a:t>
            </a:r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常用函数（</a:t>
            </a:r>
            <a:r>
              <a:rPr lang="en-US" altLang="zh-CN" dirty="0" smtClean="0"/>
              <a:t>7/10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测字符串长度函数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en-US" altLang="zh-CN" dirty="0" smtClean="0"/>
              <a:t>Len(</a:t>
            </a:r>
            <a:r>
              <a:rPr lang="zh-CN" altLang="en-US" dirty="0" smtClean="0"/>
              <a:t>文本</a:t>
            </a:r>
            <a:r>
              <a:rPr lang="en-US" altLang="zh-CN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en-US" altLang="zh-CN" dirty="0" smtClean="0"/>
              <a:t>    </a:t>
            </a:r>
            <a:r>
              <a:rPr lang="zh-CN" altLang="en-US" dirty="0" smtClean="0"/>
              <a:t>获得字符串的字符数量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en-US" altLang="zh-CN" dirty="0" err="1" smtClean="0"/>
              <a:t>Lenb</a:t>
            </a:r>
            <a:r>
              <a:rPr lang="en-US" altLang="zh-CN" dirty="0" smtClean="0"/>
              <a:t>(</a:t>
            </a:r>
            <a:r>
              <a:rPr lang="zh-CN" altLang="en-US" dirty="0" smtClean="0"/>
              <a:t>文本</a:t>
            </a:r>
            <a:r>
              <a:rPr lang="en-US" altLang="zh-CN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en-US" altLang="zh-CN" dirty="0" smtClean="0"/>
              <a:t>    </a:t>
            </a:r>
            <a:r>
              <a:rPr lang="zh-CN" altLang="en-US" dirty="0" smtClean="0"/>
              <a:t>获得字符串的字节数量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常用函数（</a:t>
            </a:r>
            <a:r>
              <a:rPr lang="en-US" altLang="zh-CN" dirty="0" smtClean="0"/>
              <a:t>8/10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条件计数函数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格式</a:t>
            </a:r>
            <a:r>
              <a:rPr lang="en-US" altLang="zh-CN" dirty="0" err="1" smtClean="0"/>
              <a:t>countif</a:t>
            </a:r>
            <a:r>
              <a:rPr lang="en-US" altLang="zh-CN" dirty="0" smtClean="0"/>
              <a:t>(</a:t>
            </a:r>
            <a:r>
              <a:rPr lang="zh-CN" altLang="en-US" dirty="0" smtClean="0"/>
              <a:t>阵列，条件</a:t>
            </a:r>
            <a:r>
              <a:rPr lang="en-US" altLang="zh-CN" dirty="0" smtClean="0"/>
              <a:t>)</a:t>
            </a:r>
          </a:p>
          <a:p>
            <a:pPr lvl="2"/>
            <a:r>
              <a:rPr lang="en-US" altLang="zh-CN" dirty="0" err="1" smtClean="0"/>
              <a:t>Countif</a:t>
            </a:r>
            <a:r>
              <a:rPr lang="en-US" altLang="zh-CN" dirty="0" smtClean="0"/>
              <a:t>(</a:t>
            </a:r>
            <a:r>
              <a:rPr lang="zh-CN" altLang="en-US" dirty="0" smtClean="0"/>
              <a:t>阵列，</a:t>
            </a:r>
            <a:r>
              <a:rPr lang="en-US" altLang="zh-CN" dirty="0" smtClean="0"/>
              <a:t>”*”),</a:t>
            </a:r>
            <a:r>
              <a:rPr lang="zh-CN" altLang="en-US" dirty="0" smtClean="0"/>
              <a:t>返回包含文本内容的单元格数量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…“&gt;80”,</a:t>
            </a:r>
            <a:r>
              <a:rPr lang="zh-CN" altLang="en-US" dirty="0" smtClean="0"/>
              <a:t>返回大于</a:t>
            </a:r>
            <a:r>
              <a:rPr lang="en-US" altLang="zh-CN" dirty="0" smtClean="0"/>
              <a:t>80</a:t>
            </a:r>
            <a:r>
              <a:rPr lang="zh-CN" altLang="en-US" dirty="0" smtClean="0"/>
              <a:t>的单元格数量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…‘’???‘’</a:t>
            </a:r>
            <a:r>
              <a:rPr lang="zh-CN" altLang="en-US" dirty="0" smtClean="0"/>
              <a:t>，返回包含</a:t>
            </a:r>
            <a:r>
              <a:rPr lang="en-US" altLang="zh-CN" dirty="0" smtClean="0"/>
              <a:t>3</a:t>
            </a:r>
            <a:r>
              <a:rPr lang="zh-CN" altLang="en-US" dirty="0" smtClean="0"/>
              <a:t>个字符的单元格数量</a:t>
            </a:r>
            <a:endParaRPr lang="en-US" altLang="zh-CN" dirty="0" smtClean="0"/>
          </a:p>
          <a:p>
            <a:pPr lvl="2"/>
            <a:r>
              <a:rPr lang="en-US" dirty="0" smtClean="0"/>
              <a:t>…“&lt;&gt;”</a:t>
            </a:r>
            <a:r>
              <a:rPr lang="zh-CN" altLang="en-US" dirty="0" smtClean="0"/>
              <a:t>，统计不为空的单元格数量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…today(),</a:t>
            </a:r>
            <a:r>
              <a:rPr lang="zh-CN" altLang="en-US" dirty="0" smtClean="0"/>
              <a:t>返回当前日期的数量</a:t>
            </a:r>
            <a:endParaRPr lang="en-US" altLang="zh-CN" dirty="0" smtClean="0"/>
          </a:p>
          <a:p>
            <a:pPr lvl="2"/>
            <a:r>
              <a:rPr lang="en-US" dirty="0" smtClean="0"/>
              <a:t>…“*GOOD*”</a:t>
            </a:r>
            <a:r>
              <a:rPr lang="zh-CN" altLang="en-US" dirty="0" smtClean="0"/>
              <a:t>，返回单词含</a:t>
            </a:r>
            <a:r>
              <a:rPr lang="en-US" altLang="zh-CN" dirty="0" smtClean="0"/>
              <a:t>GOOD</a:t>
            </a:r>
            <a:r>
              <a:rPr lang="zh-CN" altLang="en-US" dirty="0" smtClean="0"/>
              <a:t>的单元格数量</a:t>
            </a:r>
            <a:endParaRPr lang="en-US" altLang="zh-CN" dirty="0" smtClean="0"/>
          </a:p>
          <a:p>
            <a:pPr lvl="2"/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常用函数（</a:t>
            </a:r>
            <a:r>
              <a:rPr lang="en-US" altLang="zh-CN" dirty="0" smtClean="0"/>
              <a:t>9/10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查找字符的位置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en-US" altLang="zh-CN" dirty="0" smtClean="0"/>
              <a:t>Find(</a:t>
            </a:r>
            <a:r>
              <a:rPr lang="zh-CN" altLang="en-US" dirty="0" smtClean="0"/>
              <a:t>要查找的字符，字符串</a:t>
            </a:r>
            <a:r>
              <a:rPr lang="en-US" altLang="zh-CN" dirty="0" smtClean="0"/>
              <a:t>)</a:t>
            </a:r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返回目标字符的字符位置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例如：</a:t>
            </a:r>
            <a:endParaRPr lang="en-US" altLang="zh-CN" dirty="0" smtClean="0"/>
          </a:p>
          <a:p>
            <a:pPr lvl="1">
              <a:lnSpc>
                <a:spcPct val="150000"/>
              </a:lnSpc>
              <a:buNone/>
            </a:pPr>
            <a:r>
              <a:rPr lang="en-US" dirty="0" smtClean="0"/>
              <a:t>    FIND(“</a:t>
            </a:r>
            <a:r>
              <a:rPr lang="zh-CN" altLang="en-US" dirty="0" smtClean="0"/>
              <a:t>中国</a:t>
            </a:r>
            <a:r>
              <a:rPr lang="en-US" altLang="zh-CN" dirty="0" smtClean="0"/>
              <a:t>”,“</a:t>
            </a:r>
            <a:r>
              <a:rPr lang="zh-CN" altLang="en-US" dirty="0" smtClean="0"/>
              <a:t>我爱中国</a:t>
            </a:r>
            <a:r>
              <a:rPr lang="en-US" altLang="zh-CN" dirty="0" smtClean="0"/>
              <a:t>”)</a:t>
            </a:r>
            <a:r>
              <a:rPr lang="zh-CN" altLang="en-US" dirty="0" smtClean="0"/>
              <a:t>，结果为</a:t>
            </a:r>
            <a:r>
              <a:rPr lang="en-US" altLang="zh-CN" dirty="0" smtClean="0"/>
              <a:t>3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常用函数（</a:t>
            </a:r>
            <a:r>
              <a:rPr lang="en-US" altLang="zh-CN" dirty="0" smtClean="0"/>
              <a:t>10/10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连接字符串函数</a:t>
            </a:r>
            <a:endParaRPr lang="en-US" altLang="zh-CN" dirty="0" smtClean="0"/>
          </a:p>
          <a:p>
            <a:pPr lvl="1">
              <a:lnSpc>
                <a:spcPct val="200000"/>
              </a:lnSpc>
            </a:pPr>
            <a:r>
              <a:rPr lang="en-US" altLang="zh-CN" dirty="0" smtClean="0"/>
              <a:t>Concatenate(</a:t>
            </a:r>
            <a:r>
              <a:rPr lang="zh-CN" altLang="en-US" dirty="0" smtClean="0"/>
              <a:t>字符串</a:t>
            </a:r>
            <a:r>
              <a:rPr lang="en-US" altLang="zh-CN" dirty="0" smtClean="0"/>
              <a:t>1</a:t>
            </a:r>
            <a:r>
              <a:rPr lang="zh-CN" altLang="en-US" dirty="0" smtClean="0"/>
              <a:t>，字符串</a:t>
            </a:r>
            <a:r>
              <a:rPr lang="en-US" altLang="zh-CN" dirty="0" smtClean="0"/>
              <a:t>2</a:t>
            </a:r>
            <a:r>
              <a:rPr lang="zh-CN" altLang="en-US" dirty="0" smtClean="0"/>
              <a:t>，</a:t>
            </a:r>
            <a:r>
              <a:rPr lang="en-US" altLang="zh-CN" dirty="0" smtClean="0"/>
              <a:t>…)</a:t>
            </a:r>
          </a:p>
          <a:p>
            <a:pPr lvl="1">
              <a:lnSpc>
                <a:spcPct val="200000"/>
              </a:lnSpc>
            </a:pPr>
            <a:r>
              <a:rPr lang="zh-CN" altLang="en-US" dirty="0" smtClean="0"/>
              <a:t>直接用</a:t>
            </a:r>
            <a:r>
              <a:rPr lang="en-US" altLang="zh-CN" dirty="0" smtClean="0"/>
              <a:t>&amp;</a:t>
            </a:r>
            <a:r>
              <a:rPr lang="zh-CN" altLang="en-US" dirty="0" smtClean="0"/>
              <a:t>符号连接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应  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财务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自动计算与核算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统计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分配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提取数字</a:t>
            </a:r>
            <a:endParaRPr lang="en-US" altLang="zh-CN" dirty="0" smtClean="0"/>
          </a:p>
          <a:p>
            <a:r>
              <a:rPr lang="zh-CN" altLang="en-US" dirty="0" smtClean="0"/>
              <a:t>查收查引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第一作者排序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论文标题排序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委托人提供的论文与检索结果比较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多次检索结果之间的比较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自动计算收费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（</a:t>
            </a:r>
            <a:r>
              <a:rPr lang="zh-CN" altLang="en-US" sz="3100" dirty="0" smtClean="0"/>
              <a:t>条件函数、求和函数与乘函数的组合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pic>
        <p:nvPicPr>
          <p:cNvPr id="4505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11510"/>
            <a:ext cx="8229600" cy="4503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图示 5"/>
          <p:cNvGraphicFramePr/>
          <p:nvPr/>
        </p:nvGraphicFramePr>
        <p:xfrm>
          <a:off x="642910" y="1785926"/>
          <a:ext cx="7929618" cy="12858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概述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记录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排序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归类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可视化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计算、统计与分析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打印工资条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如果已经有了某一单位的工资表，如何快速把工资明细名称表头插入到每一个的工资中呢？插入空行一个一个粘贴吗？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1714480" y="3500438"/>
            <a:ext cx="5286412" cy="23574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3286124"/>
            <a:ext cx="6543675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批量插入空行</a:t>
            </a:r>
            <a:r>
              <a:rPr lang="en-US" altLang="zh-CN" dirty="0" smtClean="0"/>
              <a:t>--</a:t>
            </a:r>
            <a:r>
              <a:rPr lang="zh-CN" altLang="en-US" dirty="0" smtClean="0"/>
              <a:t>方法</a:t>
            </a:r>
            <a:r>
              <a:rPr lang="en-US" altLang="zh-CN" dirty="0" smtClean="0"/>
              <a:t>1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辅助顺序列</a:t>
            </a:r>
            <a:r>
              <a:rPr lang="en-US" altLang="zh-CN" dirty="0" smtClean="0"/>
              <a:t>+</a:t>
            </a:r>
            <a:r>
              <a:rPr lang="zh-CN" altLang="en-US" dirty="0" smtClean="0"/>
              <a:t>排序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在数据区域的右边空白区下拉插入一列</a:t>
            </a:r>
            <a:endParaRPr lang="zh-CN" altLang="en-US" dirty="0"/>
          </a:p>
        </p:txBody>
      </p:sp>
      <p:graphicFrame>
        <p:nvGraphicFramePr>
          <p:cNvPr id="4" name="图示 3"/>
          <p:cNvGraphicFramePr/>
          <p:nvPr/>
        </p:nvGraphicFramePr>
        <p:xfrm>
          <a:off x="1142976" y="2714620"/>
          <a:ext cx="6096000" cy="3429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批量插入空行</a:t>
            </a:r>
            <a:r>
              <a:rPr lang="en-US" altLang="zh-CN" dirty="0" smtClean="0"/>
              <a:t>--</a:t>
            </a:r>
            <a:r>
              <a:rPr lang="zh-CN" altLang="en-US" dirty="0" smtClean="0"/>
              <a:t>方法</a:t>
            </a:r>
            <a:r>
              <a:rPr lang="en-US" altLang="zh-CN" dirty="0" smtClean="0"/>
              <a:t>2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辅助带空格的两列</a:t>
            </a:r>
            <a:r>
              <a:rPr lang="en-US" altLang="zh-CN" dirty="0" smtClean="0"/>
              <a:t>+</a:t>
            </a:r>
            <a:r>
              <a:rPr lang="zh-CN" altLang="en-US" dirty="0" smtClean="0"/>
              <a:t>定位空格</a:t>
            </a:r>
            <a:r>
              <a:rPr lang="en-US" altLang="zh-CN" dirty="0" smtClean="0"/>
              <a:t>+</a:t>
            </a:r>
            <a:r>
              <a:rPr lang="zh-CN" altLang="en-US" dirty="0" smtClean="0"/>
              <a:t>插入空行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714348" y="2928934"/>
            <a:ext cx="1428760" cy="1928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500306"/>
            <a:ext cx="1643074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2428868"/>
            <a:ext cx="3333750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8" y="2214554"/>
            <a:ext cx="2867025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批量粘贴表头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矩形 4"/>
          <p:cNvSpPr/>
          <p:nvPr/>
        </p:nvSpPr>
        <p:spPr>
          <a:xfrm>
            <a:off x="6786578" y="3357562"/>
            <a:ext cx="1143008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86578" y="3286124"/>
            <a:ext cx="11715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应用（提取数字）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数字和汉字组成的字符的提取（左取</a:t>
            </a:r>
            <a:r>
              <a:rPr lang="en-US" altLang="zh-CN" dirty="0" smtClean="0"/>
              <a:t>+</a:t>
            </a:r>
            <a:r>
              <a:rPr lang="zh-CN" altLang="en-US" dirty="0" smtClean="0"/>
              <a:t>长度）</a:t>
            </a:r>
            <a:endParaRPr lang="en-US" altLang="zh-CN" dirty="0" smtClean="0"/>
          </a:p>
          <a:p>
            <a:pPr>
              <a:buNone/>
            </a:pPr>
            <a:r>
              <a:rPr lang="zh-CN" altLang="en-US" sz="2000" dirty="0" smtClean="0"/>
              <a:t>       </a:t>
            </a:r>
            <a:r>
              <a:rPr lang="zh-CN" altLang="en-US" sz="2800" dirty="0" smtClean="0"/>
              <a:t>不能含字母，例如下表中</a:t>
            </a:r>
            <a:r>
              <a:rPr lang="en-US" altLang="zh-CN" sz="2800" dirty="0" smtClean="0"/>
              <a:t>B3</a:t>
            </a:r>
            <a:r>
              <a:rPr lang="zh-CN" altLang="en-US" sz="2800" dirty="0" smtClean="0"/>
              <a:t>提取有问题。</a:t>
            </a:r>
            <a:endParaRPr lang="en-US" altLang="zh-CN" sz="2800" dirty="0" smtClean="0"/>
          </a:p>
          <a:p>
            <a:pPr lvl="1">
              <a:buNone/>
            </a:pPr>
            <a:r>
              <a:rPr lang="en-US" altLang="zh-CN" sz="2400" dirty="0" smtClean="0"/>
              <a:t>=LEFT(A1,2*LEN(A1)-LENB(A1))</a:t>
            </a:r>
          </a:p>
          <a:p>
            <a:endParaRPr lang="zh-CN" altLang="en-US" dirty="0"/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1928794" y="3214686"/>
          <a:ext cx="5600700" cy="2501900"/>
        </p:xfrm>
        <a:graphic>
          <a:graphicData uri="http://schemas.openxmlformats.org/presentationml/2006/ole">
            <p:oleObj spid="_x0000_s4098" name="工作表" r:id="rId3" imgW="5495857" imgH="2438310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EI</a:t>
            </a:r>
            <a:r>
              <a:rPr lang="zh-CN" altLang="en-US" dirty="0" smtClean="0"/>
              <a:t>检索结果提取标题</a:t>
            </a:r>
            <a:endParaRPr lang="zh-CN" altLang="en-US" dirty="0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71612"/>
            <a:ext cx="7901014" cy="4423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线形标注 2 3"/>
          <p:cNvSpPr/>
          <p:nvPr/>
        </p:nvSpPr>
        <p:spPr>
          <a:xfrm>
            <a:off x="1071538" y="1857364"/>
            <a:ext cx="1357322" cy="500066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73452"/>
              <a:gd name="adj6" fmla="val 132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/>
              <a:t>原始记录</a:t>
            </a:r>
            <a:endParaRPr lang="zh-CN" altLang="en-US" sz="2000" dirty="0"/>
          </a:p>
        </p:txBody>
      </p:sp>
      <p:sp>
        <p:nvSpPr>
          <p:cNvPr id="5" name="线形标注 2 4"/>
          <p:cNvSpPr/>
          <p:nvPr/>
        </p:nvSpPr>
        <p:spPr>
          <a:xfrm>
            <a:off x="3857620" y="1785926"/>
            <a:ext cx="1357322" cy="57150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71195"/>
              <a:gd name="adj6" fmla="val -50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/>
              <a:t>获取题名行号</a:t>
            </a:r>
            <a:endParaRPr lang="zh-CN" altLang="en-US" sz="2000" dirty="0"/>
          </a:p>
        </p:txBody>
      </p:sp>
      <p:sp>
        <p:nvSpPr>
          <p:cNvPr id="6" name="线形标注 2 5"/>
          <p:cNvSpPr/>
          <p:nvPr/>
        </p:nvSpPr>
        <p:spPr>
          <a:xfrm>
            <a:off x="6357950" y="1857364"/>
            <a:ext cx="2286016" cy="500066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86998"/>
              <a:gd name="adj6" fmla="val -832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dirty="0" smtClean="0"/>
              <a:t>=indirect(“a”&amp;b1)</a:t>
            </a:r>
            <a:endParaRPr lang="zh-CN" altLang="en-US" sz="2000" dirty="0"/>
          </a:p>
        </p:txBody>
      </p:sp>
      <p:graphicFrame>
        <p:nvGraphicFramePr>
          <p:cNvPr id="8" name="图示 7"/>
          <p:cNvGraphicFramePr/>
          <p:nvPr/>
        </p:nvGraphicFramePr>
        <p:xfrm>
          <a:off x="5286380" y="2928934"/>
          <a:ext cx="3143272" cy="2571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删除标题中的序号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EI</a:t>
            </a:r>
            <a:r>
              <a:rPr lang="zh-CN" altLang="en-US" dirty="0" smtClean="0"/>
              <a:t>输出结果中，标题带序号，如</a:t>
            </a:r>
            <a:r>
              <a:rPr lang="en-US" altLang="zh-CN" dirty="0" smtClean="0"/>
              <a:t>2.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zh-CN" altLang="en-US" dirty="0" smtClean="0"/>
              <a:t>删除需要用到的函数：</a:t>
            </a:r>
          </a:p>
          <a:p>
            <a:pPr lvl="1"/>
            <a:r>
              <a:rPr lang="zh-CN" altLang="en-US" dirty="0" smtClean="0"/>
              <a:t>右取值函数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字符串长度函数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查找函数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Right(a1,len(a1)-find(“.”,a1))</a:t>
            </a:r>
          </a:p>
          <a:p>
            <a:pPr lvl="1">
              <a:buNone/>
            </a:pPr>
            <a:r>
              <a:rPr lang="zh-CN" altLang="en-US" dirty="0" smtClean="0"/>
              <a:t>   如果“点”后面有</a:t>
            </a:r>
            <a:r>
              <a:rPr lang="en-US" altLang="zh-CN" dirty="0" smtClean="0"/>
              <a:t>2</a:t>
            </a:r>
            <a:r>
              <a:rPr lang="zh-CN" altLang="en-US" dirty="0" smtClean="0"/>
              <a:t>空格（例如</a:t>
            </a:r>
            <a:r>
              <a:rPr lang="en-US" altLang="zh-CN" dirty="0" smtClean="0"/>
              <a:t>EI</a:t>
            </a:r>
            <a:r>
              <a:rPr lang="zh-CN" altLang="en-US" dirty="0" smtClean="0"/>
              <a:t>），需要少取</a:t>
            </a:r>
            <a:r>
              <a:rPr lang="en-US" altLang="zh-CN" dirty="0" smtClean="0"/>
              <a:t>2</a:t>
            </a:r>
            <a:r>
              <a:rPr lang="zh-CN" altLang="en-US" dirty="0" smtClean="0"/>
              <a:t>个字符</a:t>
            </a: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删除序号举例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带点序号的删除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右取函数</a:t>
            </a:r>
            <a:r>
              <a:rPr lang="en-US" altLang="zh-CN" dirty="0" smtClean="0"/>
              <a:t>+</a:t>
            </a:r>
            <a:r>
              <a:rPr lang="zh-CN" altLang="en-US" dirty="0" smtClean="0"/>
              <a:t>查找定位函数</a:t>
            </a:r>
            <a:r>
              <a:rPr lang="en-US" altLang="zh-CN" dirty="0" smtClean="0"/>
              <a:t>+</a:t>
            </a:r>
            <a:r>
              <a:rPr lang="zh-CN" altLang="en-US" dirty="0" smtClean="0"/>
              <a:t>字符计数函数</a:t>
            </a:r>
            <a:endParaRPr lang="en-US" altLang="zh-CN" dirty="0" smtClean="0"/>
          </a:p>
          <a:p>
            <a:pPr lvl="1">
              <a:buNone/>
            </a:pPr>
            <a:r>
              <a:rPr lang="en-US" altLang="zh-CN" dirty="0" smtClean="0"/>
              <a:t>Right(c1,len(c1)-find(“.”,c1))</a:t>
            </a:r>
          </a:p>
          <a:p>
            <a:r>
              <a:rPr lang="zh-CN" altLang="en-US" dirty="0" smtClean="0"/>
              <a:t>带空格序号的删除</a:t>
            </a:r>
            <a:endParaRPr lang="en-US" altLang="zh-CN" dirty="0" smtClean="0"/>
          </a:p>
          <a:p>
            <a:pPr lvl="1">
              <a:buNone/>
            </a:pPr>
            <a:r>
              <a:rPr lang="zh-CN" altLang="en-US" dirty="0" smtClean="0"/>
              <a:t>同上，用空格“ ”代替“</a:t>
            </a:r>
            <a:r>
              <a:rPr lang="en-US" altLang="zh-CN" dirty="0" smtClean="0"/>
              <a:t>.</a:t>
            </a:r>
            <a:r>
              <a:rPr lang="zh-CN" altLang="en-US" dirty="0" smtClean="0"/>
              <a:t>”</a:t>
            </a:r>
            <a:endParaRPr lang="en-US" altLang="zh-CN" dirty="0" smtClean="0"/>
          </a:p>
          <a:p>
            <a:r>
              <a:rPr lang="zh-CN" altLang="en-US" dirty="0" smtClean="0"/>
              <a:t>纯数字序号删除</a:t>
            </a:r>
            <a:endParaRPr lang="en-US" altLang="zh-CN" dirty="0" smtClean="0"/>
          </a:p>
          <a:p>
            <a:pPr lvl="1">
              <a:buNone/>
            </a:pPr>
            <a:r>
              <a:rPr lang="en-US" altLang="zh-CN" dirty="0" smtClean="0"/>
              <a:t>Mid(c1,2,40),</a:t>
            </a:r>
            <a:r>
              <a:rPr lang="zh-CN" altLang="en-US" dirty="0" smtClean="0"/>
              <a:t>分别在第一个</a:t>
            </a:r>
            <a:r>
              <a:rPr lang="en-US" altLang="zh-CN" dirty="0" smtClean="0"/>
              <a:t>2</a:t>
            </a:r>
            <a:r>
              <a:rPr lang="zh-CN" altLang="en-US" dirty="0" smtClean="0"/>
              <a:t>位数序号和第一个</a:t>
            </a:r>
            <a:r>
              <a:rPr lang="en-US" altLang="zh-CN" dirty="0" smtClean="0"/>
              <a:t>3</a:t>
            </a:r>
            <a:r>
              <a:rPr lang="zh-CN" altLang="en-US" dirty="0" smtClean="0"/>
              <a:t>位数序号处对公式进行修改，即将</a:t>
            </a:r>
            <a:r>
              <a:rPr lang="en-US" altLang="zh-CN" dirty="0" smtClean="0"/>
              <a:t>2</a:t>
            </a:r>
            <a:r>
              <a:rPr lang="zh-CN" altLang="en-US" dirty="0" smtClean="0"/>
              <a:t>改为</a:t>
            </a:r>
            <a:r>
              <a:rPr lang="en-US" altLang="zh-CN" dirty="0" smtClean="0"/>
              <a:t>3</a:t>
            </a:r>
            <a:r>
              <a:rPr lang="zh-CN" altLang="en-US" dirty="0" smtClean="0"/>
              <a:t>和</a:t>
            </a:r>
            <a:r>
              <a:rPr lang="en-US" altLang="zh-CN" dirty="0" smtClean="0"/>
              <a:t>4.</a:t>
            </a:r>
          </a:p>
          <a:p>
            <a:pPr lvl="1">
              <a:buNone/>
            </a:pPr>
            <a:endParaRPr lang="zh-CN" altLang="en-US" dirty="0"/>
          </a:p>
        </p:txBody>
      </p:sp>
      <p:sp>
        <p:nvSpPr>
          <p:cNvPr id="7" name="流程图: 过程 6"/>
          <p:cNvSpPr/>
          <p:nvPr/>
        </p:nvSpPr>
        <p:spPr>
          <a:xfrm>
            <a:off x="5500694" y="2928934"/>
            <a:ext cx="3214710" cy="178595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2928934"/>
            <a:ext cx="3071834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比较两列单元格相同与不同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zh-CN" altLang="en-US" dirty="0" smtClean="0"/>
              <a:t>计数比较法</a:t>
            </a:r>
            <a:endParaRPr lang="en-US" altLang="zh-CN" dirty="0" smtClean="0"/>
          </a:p>
          <a:p>
            <a:pPr lvl="1">
              <a:lnSpc>
                <a:spcPct val="160000"/>
              </a:lnSpc>
            </a:pPr>
            <a:r>
              <a:rPr lang="zh-CN" altLang="en-US" dirty="0" smtClean="0"/>
              <a:t>把其中一列短的变色（例如，红色）</a:t>
            </a:r>
            <a:endParaRPr lang="en-US" altLang="zh-CN" dirty="0" smtClean="0"/>
          </a:p>
          <a:p>
            <a:pPr lvl="1">
              <a:lnSpc>
                <a:spcPct val="160000"/>
              </a:lnSpc>
            </a:pPr>
            <a:r>
              <a:rPr lang="zh-CN" altLang="en-US" dirty="0" smtClean="0"/>
              <a:t>将其拷贝到另一列下面</a:t>
            </a:r>
            <a:endParaRPr lang="en-US" altLang="zh-CN" dirty="0" smtClean="0"/>
          </a:p>
          <a:p>
            <a:pPr lvl="1">
              <a:lnSpc>
                <a:spcPct val="160000"/>
              </a:lnSpc>
            </a:pPr>
            <a:r>
              <a:rPr lang="zh-CN" altLang="en-US" dirty="0" smtClean="0"/>
              <a:t>在空白列中输入公式：</a:t>
            </a:r>
            <a:endParaRPr lang="en-US" altLang="zh-CN" dirty="0" smtClean="0"/>
          </a:p>
          <a:p>
            <a:pPr>
              <a:lnSpc>
                <a:spcPct val="160000"/>
              </a:lnSpc>
              <a:buNone/>
            </a:pPr>
            <a:r>
              <a:rPr lang="en-US" altLang="zh-CN" dirty="0" smtClean="0"/>
              <a:t>=IF(COUNTIF(A1:A22,A1)&gt;1,"</a:t>
            </a:r>
            <a:r>
              <a:rPr lang="zh-CN" altLang="en-US" dirty="0" smtClean="0"/>
              <a:t>重复</a:t>
            </a:r>
            <a:r>
              <a:rPr lang="en-US" altLang="zh-CN" dirty="0" smtClean="0"/>
              <a:t>","</a:t>
            </a:r>
            <a:r>
              <a:rPr lang="zh-CN" altLang="en-US" dirty="0" smtClean="0"/>
              <a:t>不重复</a:t>
            </a:r>
            <a:r>
              <a:rPr lang="en-US" altLang="zh-CN" dirty="0" smtClean="0"/>
              <a:t>")</a:t>
            </a:r>
            <a:endParaRPr lang="zh-CN" altLang="en-US" dirty="0"/>
          </a:p>
        </p:txBody>
      </p:sp>
      <p:sp>
        <p:nvSpPr>
          <p:cNvPr id="4" name="线形标注 2 3"/>
          <p:cNvSpPr/>
          <p:nvPr/>
        </p:nvSpPr>
        <p:spPr>
          <a:xfrm>
            <a:off x="5500694" y="3929066"/>
            <a:ext cx="2857520" cy="78581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40034"/>
              <a:gd name="adj6" fmla="val -407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合并后的列号和行数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下拉到长列最后一行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algn="ctr"/>
            <a:r>
              <a:rPr lang="zh-CN" altLang="en-US" sz="4800" dirty="0" smtClean="0"/>
              <a:t>谢  谢</a:t>
            </a:r>
            <a:r>
              <a:rPr lang="en-US" altLang="zh-CN" sz="4800" dirty="0" smtClean="0"/>
              <a:t>!</a:t>
            </a:r>
          </a:p>
          <a:p>
            <a:pPr algn="ctr"/>
            <a:endParaRPr lang="en-US" altLang="zh-CN" dirty="0" smtClean="0"/>
          </a:p>
          <a:p>
            <a:pPr algn="ctr"/>
            <a:r>
              <a:rPr lang="zh-CN" altLang="en-US" dirty="0" smtClean="0"/>
              <a:t>联系方式</a:t>
            </a:r>
            <a:r>
              <a:rPr lang="en-US" altLang="zh-CN" dirty="0" smtClean="0"/>
              <a:t>:</a:t>
            </a:r>
          </a:p>
          <a:p>
            <a:pPr algn="ctr"/>
            <a:r>
              <a:rPr lang="en-US" altLang="zh-CN" dirty="0" smtClean="0"/>
              <a:t>027-68779089</a:t>
            </a:r>
          </a:p>
          <a:p>
            <a:pPr algn="ctr"/>
            <a:r>
              <a:rPr lang="en-US" altLang="zh-CN" dirty="0" smtClean="0"/>
              <a:t>xcliao@lib.whu.edu.cn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初识</a:t>
            </a:r>
            <a:r>
              <a:rPr lang="en-US" altLang="zh-CN" dirty="0" smtClean="0"/>
              <a:t>EXCEL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主要功能与操作（对表的操作）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对表的操作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重命名</a:t>
            </a:r>
            <a:r>
              <a:rPr lang="en-US" altLang="zh-CN" dirty="0" smtClean="0"/>
              <a:t>		</a:t>
            </a:r>
            <a:r>
              <a:rPr lang="zh-CN" altLang="en-US" sz="2000" dirty="0" smtClean="0"/>
              <a:t>在表名处点右键，弹出窗口里有此功能</a:t>
            </a:r>
            <a:endParaRPr lang="en-US" altLang="zh-CN" sz="2000" dirty="0" smtClean="0"/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删除表</a:t>
            </a:r>
            <a:r>
              <a:rPr lang="en-US" altLang="zh-CN" dirty="0" smtClean="0"/>
              <a:t>		</a:t>
            </a:r>
            <a:r>
              <a:rPr lang="zh-CN" altLang="en-US" sz="2000" dirty="0" smtClean="0"/>
              <a:t>同上</a:t>
            </a:r>
            <a:endParaRPr lang="en-US" altLang="zh-CN" sz="2000" dirty="0" smtClean="0"/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添加表</a:t>
            </a:r>
            <a:r>
              <a:rPr lang="en-US" altLang="zh-CN" dirty="0" smtClean="0"/>
              <a:t>		</a:t>
            </a:r>
            <a:r>
              <a:rPr lang="zh-CN" altLang="en-US" sz="2000" dirty="0" smtClean="0"/>
              <a:t>表的下方有添加表的图标，也可以使用</a:t>
            </a:r>
            <a:r>
              <a:rPr lang="en-US" altLang="zh-CN" sz="2000" dirty="0" smtClean="0"/>
              <a:t>shift+f11</a:t>
            </a:r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多表选取</a:t>
            </a:r>
            <a:r>
              <a:rPr lang="en-US" altLang="zh-CN" dirty="0" smtClean="0"/>
              <a:t>	</a:t>
            </a:r>
            <a:r>
              <a:rPr lang="zh-CN" altLang="en-US" sz="2000" dirty="0" smtClean="0"/>
              <a:t>按住</a:t>
            </a:r>
            <a:r>
              <a:rPr lang="en-US" altLang="zh-CN" sz="2000" dirty="0" smtClean="0"/>
              <a:t>CTRL</a:t>
            </a:r>
            <a:r>
              <a:rPr lang="zh-CN" altLang="en-US" sz="2000" dirty="0" smtClean="0"/>
              <a:t>选取多个表</a:t>
            </a:r>
            <a:endParaRPr lang="en-US" altLang="zh-CN" sz="2000" dirty="0" smtClean="0"/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选取全部表</a:t>
            </a:r>
            <a:r>
              <a:rPr lang="en-US" altLang="zh-CN" sz="2000" dirty="0" smtClean="0"/>
              <a:t>	</a:t>
            </a:r>
            <a:r>
              <a:rPr lang="zh-CN" altLang="en-US" sz="2000" dirty="0" smtClean="0"/>
              <a:t>在表名处点右键，弹出窗口里有此功能</a:t>
            </a:r>
            <a:endParaRPr lang="zh-CN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主要功能与操作（对单元格的操作）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单元格内容对齐方式（上中下，左中右）</a:t>
            </a:r>
            <a:endParaRPr lang="en-US" altLang="zh-CN" dirty="0" smtClean="0"/>
          </a:p>
          <a:p>
            <a:r>
              <a:rPr lang="zh-CN" altLang="en-US" dirty="0" smtClean="0"/>
              <a:t>文字方向</a:t>
            </a:r>
            <a:endParaRPr lang="en-US" altLang="zh-CN" dirty="0" smtClean="0"/>
          </a:p>
          <a:p>
            <a:r>
              <a:rPr lang="zh-CN" altLang="en-US" dirty="0" smtClean="0"/>
              <a:t>字体、字体大小和颜色</a:t>
            </a:r>
            <a:endParaRPr lang="en-US" altLang="zh-CN" dirty="0" smtClean="0"/>
          </a:p>
          <a:p>
            <a:r>
              <a:rPr lang="zh-CN" altLang="en-US" dirty="0" smtClean="0"/>
              <a:t>单元格颜色和底纹</a:t>
            </a:r>
            <a:endParaRPr lang="en-US" altLang="zh-CN" dirty="0" smtClean="0"/>
          </a:p>
          <a:p>
            <a:r>
              <a:rPr lang="zh-CN" altLang="en-US" dirty="0" smtClean="0"/>
              <a:t>数字的类型</a:t>
            </a:r>
            <a:r>
              <a:rPr lang="zh-CN" altLang="en-US" sz="2400" dirty="0" smtClean="0"/>
              <a:t>（数值、文本、货币、</a:t>
            </a:r>
            <a:r>
              <a:rPr lang="en-US" altLang="zh-CN" sz="2400" dirty="0" smtClean="0"/>
              <a:t>%</a:t>
            </a:r>
            <a:r>
              <a:rPr lang="zh-CN" altLang="en-US" sz="2400" dirty="0" smtClean="0"/>
              <a:t>、中文大写等）</a:t>
            </a:r>
            <a:endParaRPr lang="en-US" altLang="zh-CN" sz="2400" dirty="0" smtClean="0"/>
          </a:p>
          <a:p>
            <a:r>
              <a:rPr lang="zh-CN" altLang="en-US" dirty="0" smtClean="0"/>
              <a:t>强制分行输入</a:t>
            </a:r>
            <a:r>
              <a:rPr lang="en-US" altLang="zh-CN" dirty="0" smtClean="0"/>
              <a:t>	</a:t>
            </a:r>
            <a:r>
              <a:rPr lang="en-US" altLang="zh-CN" dirty="0" err="1" smtClean="0"/>
              <a:t>Alt+Enter</a:t>
            </a:r>
            <a:endParaRPr lang="en-US" altLang="zh-CN" dirty="0" smtClean="0"/>
          </a:p>
          <a:p>
            <a:r>
              <a:rPr lang="zh-CN" altLang="en-US" dirty="0" smtClean="0"/>
              <a:t>长数值显示</a:t>
            </a:r>
            <a:r>
              <a:rPr lang="en-US" altLang="zh-CN" dirty="0" smtClean="0"/>
              <a:t>	</a:t>
            </a:r>
            <a:r>
              <a:rPr lang="zh-CN" altLang="en-US" dirty="0" smtClean="0"/>
              <a:t>先输入半角单引号</a:t>
            </a:r>
            <a:r>
              <a:rPr lang="en-US" altLang="zh-CN" dirty="0" smtClean="0"/>
              <a:t>	</a:t>
            </a:r>
            <a:r>
              <a:rPr lang="zh-CN" altLang="en-US" dirty="0" smtClean="0"/>
              <a:t>身份证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7000892" y="4643446"/>
            <a:ext cx="85725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86916" y="4632666"/>
            <a:ext cx="86677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主要功能与操作（下拉）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下拉填充单元格内容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单元格为常量或文本</a:t>
            </a:r>
            <a:r>
              <a:rPr lang="en-US" altLang="zh-CN" dirty="0" smtClean="0"/>
              <a:t>	</a:t>
            </a:r>
            <a:r>
              <a:rPr lang="zh-CN" altLang="en-US" dirty="0" smtClean="0"/>
              <a:t>自动填充相同内容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单元格为变量或函数</a:t>
            </a:r>
            <a:r>
              <a:rPr lang="en-US" altLang="zh-CN" dirty="0" smtClean="0"/>
              <a:t>	</a:t>
            </a:r>
            <a:r>
              <a:rPr lang="zh-CN" altLang="en-US" sz="2400" dirty="0" smtClean="0"/>
              <a:t>按行或按列依次加</a:t>
            </a:r>
            <a:r>
              <a:rPr lang="en-US" altLang="zh-CN" sz="2400" dirty="0" smtClean="0"/>
              <a:t>1</a:t>
            </a:r>
            <a:r>
              <a:rPr lang="zh-CN" altLang="en-US" sz="2400" dirty="0" smtClean="0"/>
              <a:t>递增</a:t>
            </a:r>
            <a:endParaRPr lang="en-US" altLang="zh-CN" sz="2400" dirty="0" smtClean="0"/>
          </a:p>
          <a:p>
            <a:pPr lvl="2">
              <a:spcBef>
                <a:spcPts val="1800"/>
              </a:spcBef>
            </a:pPr>
            <a:r>
              <a:rPr lang="zh-CN" altLang="en-US" dirty="0" smtClean="0"/>
              <a:t>例如：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文本与数字混合情况，若</a:t>
            </a:r>
            <a:r>
              <a:rPr lang="en-US" altLang="zh-CN" dirty="0" smtClean="0"/>
              <a:t>C1</a:t>
            </a:r>
            <a:r>
              <a:rPr lang="zh-CN" altLang="en-US" dirty="0" smtClean="0"/>
              <a:t>单元格为</a:t>
            </a:r>
            <a:r>
              <a:rPr lang="en-US" altLang="zh-CN" dirty="0" smtClean="0"/>
              <a:t>A1</a:t>
            </a:r>
            <a:r>
              <a:rPr lang="zh-CN" altLang="en-US" dirty="0" smtClean="0"/>
              <a:t>，则</a:t>
            </a:r>
            <a:r>
              <a:rPr lang="en-US" altLang="zh-CN" dirty="0" smtClean="0"/>
              <a:t>C1</a:t>
            </a:r>
            <a:r>
              <a:rPr lang="zh-CN" altLang="en-US" dirty="0" smtClean="0"/>
              <a:t>单元格下拉或右拉依次得到</a:t>
            </a:r>
            <a:r>
              <a:rPr lang="en-US" altLang="zh-CN" dirty="0" smtClean="0"/>
              <a:t>A1	  A2  A3……</a:t>
            </a:r>
          </a:p>
          <a:p>
            <a:pPr lvl="2"/>
            <a:r>
              <a:rPr lang="zh-CN" altLang="en-US" dirty="0" smtClean="0"/>
              <a:t>若为公式，则上例取</a:t>
            </a:r>
            <a:r>
              <a:rPr lang="en-US" altLang="zh-CN" dirty="0" smtClean="0"/>
              <a:t>a1,a2,a3……</a:t>
            </a:r>
            <a:r>
              <a:rPr lang="zh-CN" altLang="en-US" dirty="0" smtClean="0"/>
              <a:t>单元格的值。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主要功能与操作（下拉举例）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等差下拉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选定</a:t>
            </a:r>
            <a:r>
              <a:rPr lang="en-US" altLang="zh-CN" dirty="0" smtClean="0"/>
              <a:t>2</a:t>
            </a:r>
            <a:r>
              <a:rPr lang="zh-CN" altLang="en-US" dirty="0" smtClean="0"/>
              <a:t>个单元格，然后下拉。结果为按两单元格的差值递增的值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例如，</a:t>
            </a:r>
            <a:r>
              <a:rPr lang="en-US" altLang="zh-CN" dirty="0" smtClean="0"/>
              <a:t>a1</a:t>
            </a:r>
            <a:r>
              <a:rPr lang="zh-CN" altLang="en-US" dirty="0" smtClean="0"/>
              <a:t>为</a:t>
            </a:r>
            <a:r>
              <a:rPr lang="en-US" altLang="zh-CN" dirty="0" smtClean="0"/>
              <a:t>2</a:t>
            </a:r>
            <a:r>
              <a:rPr lang="zh-CN" altLang="en-US" dirty="0" smtClean="0"/>
              <a:t>，</a:t>
            </a:r>
            <a:r>
              <a:rPr lang="en-US" altLang="zh-CN" dirty="0" smtClean="0"/>
              <a:t> a2</a:t>
            </a:r>
            <a:r>
              <a:rPr lang="zh-CN" altLang="en-US" dirty="0" smtClean="0"/>
              <a:t>为</a:t>
            </a:r>
            <a:r>
              <a:rPr lang="en-US" altLang="zh-CN" dirty="0" smtClean="0"/>
              <a:t>5</a:t>
            </a:r>
            <a:r>
              <a:rPr lang="zh-CN" altLang="en-US" dirty="0" smtClean="0"/>
              <a:t>，则下拉为</a:t>
            </a:r>
            <a:r>
              <a:rPr lang="en-US" altLang="zh-CN" dirty="0" smtClean="0"/>
              <a:t>8,11,14……</a:t>
            </a:r>
          </a:p>
          <a:p>
            <a:r>
              <a:rPr lang="en-US" altLang="zh-CN" dirty="0" smtClean="0"/>
              <a:t> </a:t>
            </a:r>
            <a:r>
              <a:rPr lang="zh-CN" altLang="en-US" dirty="0" smtClean="0"/>
              <a:t>等比下拉</a:t>
            </a:r>
            <a:endParaRPr lang="en-US" altLang="zh-CN" dirty="0" smtClean="0"/>
          </a:p>
          <a:p>
            <a:pPr lvl="1"/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3143239" y="4214818"/>
          <a:ext cx="423861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2871"/>
                <a:gridCol w="1412871"/>
                <a:gridCol w="141287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8</a:t>
                      </a:r>
                      <a:endParaRPr lang="zh-CN" alt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11</a:t>
                      </a:r>
                      <a:endParaRPr lang="zh-CN" alt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solidFill>
                            <a:srgbClr val="C00000"/>
                          </a:solidFill>
                        </a:rPr>
                        <a:t>8</a:t>
                      </a:r>
                      <a:endParaRPr lang="zh-CN" alt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14</a:t>
                      </a:r>
                      <a:endParaRPr lang="zh-CN" alt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solidFill>
                            <a:srgbClr val="C00000"/>
                          </a:solidFill>
                        </a:rPr>
                        <a:t>16</a:t>
                      </a:r>
                      <a:endParaRPr lang="zh-CN" alt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主要功能与操作（插入）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不同的版本界面不同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en-US" altLang="zh-CN" dirty="0" smtClean="0"/>
              <a:t>2007</a:t>
            </a:r>
            <a:r>
              <a:rPr lang="zh-CN" altLang="en-US" dirty="0" smtClean="0"/>
              <a:t>年版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可以插入单元格、行和列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15761" y="1643050"/>
            <a:ext cx="3134343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龙腾四海">
  <a:themeElements>
    <a:clrScheme name="龙腾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龙腾四海">
      <a:majorFont>
        <a:latin typeface="Maiandra GD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중고딕"/>
        <a:font script="Hans" typeface="隶书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华文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龙腾四海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250000"/>
              </a:schemeClr>
            </a:gs>
            <a:gs pos="75000">
              <a:schemeClr val="phClr">
                <a:tint val="80000"/>
                <a:shade val="100000"/>
                <a:hueMod val="100000"/>
                <a:satMod val="375000"/>
              </a:schemeClr>
            </a:gs>
            <a:gs pos="100000">
              <a:schemeClr val="phClr">
                <a:tint val="50000"/>
                <a:shade val="100000"/>
                <a:hueMod val="100000"/>
                <a:satMod val="5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100000"/>
                <a:shade val="75000"/>
                <a:hueMod val="100000"/>
                <a:satMod val="100000"/>
              </a:schemeClr>
            </a:duotone>
          </a:blip>
          <a:tile tx="0" ty="0" sx="50000" sy="50000" flip="none" algn="ctr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2700" h="12700" prst="relaxedInset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  <a:outerShdw blurRad="44450" dist="50800" dir="3300000" sx="99000" sy="99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4220000"/>
            </a:lightRig>
          </a:scene3d>
          <a:sp3d prstMaterial="dkEdge">
            <a:bevelT w="63500" h="63500"/>
            <a:bevelB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Dragon</Template>
  <TotalTime>3252</TotalTime>
  <Words>1480</Words>
  <Application>Microsoft Office PowerPoint</Application>
  <PresentationFormat>全屏显示(4:3)</PresentationFormat>
  <Paragraphs>257</Paragraphs>
  <Slides>39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39</vt:i4>
      </vt:variant>
    </vt:vector>
  </HeadingPairs>
  <TitlesOfParts>
    <vt:vector size="41" baseType="lpstr">
      <vt:lpstr>龙腾四海</vt:lpstr>
      <vt:lpstr>工作表</vt:lpstr>
      <vt:lpstr>Excel的常用技巧及应用</vt:lpstr>
      <vt:lpstr>主要内容</vt:lpstr>
      <vt:lpstr>概述</vt:lpstr>
      <vt:lpstr>初识EXCEL</vt:lpstr>
      <vt:lpstr>主要功能与操作（对表的操作）</vt:lpstr>
      <vt:lpstr>主要功能与操作（对单元格的操作）</vt:lpstr>
      <vt:lpstr>主要功能与操作（下拉）</vt:lpstr>
      <vt:lpstr>主要功能与操作（下拉举例）</vt:lpstr>
      <vt:lpstr>主要功能与操作（插入）</vt:lpstr>
      <vt:lpstr>主要功能与操作（排序和筛选）</vt:lpstr>
      <vt:lpstr>主要功能与操作（行列互换）</vt:lpstr>
      <vt:lpstr>主要功能与操作（下拉菜单）</vt:lpstr>
      <vt:lpstr>主要功能与操作（表头斜线）</vt:lpstr>
      <vt:lpstr>主要功能与操作（表头固定）</vt:lpstr>
      <vt:lpstr>主要功能与操作（行数不齐表头）</vt:lpstr>
      <vt:lpstr>主要功能与操作（多页打印表头）</vt:lpstr>
      <vt:lpstr>主要功能与操作（取值）</vt:lpstr>
      <vt:lpstr>常用函数（1/10）</vt:lpstr>
      <vt:lpstr>常用函数（2/10）</vt:lpstr>
      <vt:lpstr>常用函数（3/10）</vt:lpstr>
      <vt:lpstr>常用函数（4/10）</vt:lpstr>
      <vt:lpstr>常用函数（5/10）</vt:lpstr>
      <vt:lpstr>常用函数（6/10）</vt:lpstr>
      <vt:lpstr>常用函数（7/10）</vt:lpstr>
      <vt:lpstr>常用函数（8/10）</vt:lpstr>
      <vt:lpstr>常用函数（9/10）</vt:lpstr>
      <vt:lpstr>常用函数（10/10）</vt:lpstr>
      <vt:lpstr>应  用</vt:lpstr>
      <vt:lpstr>自动计算收费 （条件函数、求和函数与乘函数的组合）</vt:lpstr>
      <vt:lpstr>打印工资条</vt:lpstr>
      <vt:lpstr>批量插入空行--方法1</vt:lpstr>
      <vt:lpstr>批量插入空行--方法2</vt:lpstr>
      <vt:lpstr>批量粘贴表头</vt:lpstr>
      <vt:lpstr>应用（提取数字）</vt:lpstr>
      <vt:lpstr>EI检索结果提取标题</vt:lpstr>
      <vt:lpstr>删除标题中的序号</vt:lpstr>
      <vt:lpstr>删除序号举例</vt:lpstr>
      <vt:lpstr>比较两列单元格相同与不同</vt:lpstr>
      <vt:lpstr>幻灯片 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Excel的常用技巧及应用</dc:title>
  <dc:creator>lxc</dc:creator>
  <cp:lastModifiedBy>lxc</cp:lastModifiedBy>
  <cp:revision>220</cp:revision>
  <dcterms:created xsi:type="dcterms:W3CDTF">2013-02-28T00:12:39Z</dcterms:created>
  <dcterms:modified xsi:type="dcterms:W3CDTF">2013-05-16T02:48:21Z</dcterms:modified>
</cp:coreProperties>
</file>