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11" autoAdjust="0"/>
    <p:restoredTop sz="94660"/>
  </p:normalViewPr>
  <p:slideViewPr>
    <p:cSldViewPr>
      <p:cViewPr>
        <p:scale>
          <a:sx n="90" d="100"/>
          <a:sy n="90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7F83-2CB0-4C30-AD6C-19E8635BA6A0}" type="datetimeFigureOut">
              <a:rPr lang="zh-CN" altLang="en-US" smtClean="0"/>
              <a:pPr/>
              <a:t>2012-11-19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62E7E-FE71-4B53-A07A-7A399C0C2E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62E7E-FE71-4B53-A07A-7A399C0C2E9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CE0-B5C3-4894-B0AF-1AA5BA49804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6EF-2A43-4147-B0F7-40C8C876B69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21B6-D5A3-4C59-8B2B-F17C10C3C89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3568-D049-4CF6-94F6-573C857E077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F538-F3FF-45CE-B959-AEE790942D5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2E9-7453-46BA-923E-7F89D8DB37B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C48B-098A-4526-A9CB-27A8D039B83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3E4681-D123-4765-9D2F-40856F9BCD1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B7C-A926-4959-B299-022E0BEFEDA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B21F7D-961B-4E5F-B380-0C709C9A542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7F76-E518-48DE-BD92-9675289A002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A6B270-28C0-4E11-8630-1E6CE53C965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5%B7%B4%E5%9F%BA%E6%96%AF%E5%9D%A6" TargetMode="External"/><Relationship Id="rId13" Type="http://schemas.openxmlformats.org/officeDocument/2006/relationships/hyperlink" Target="http://zh.wikipedia.org/wiki/%E6%B3%B0%E5%9B%BD" TargetMode="External"/><Relationship Id="rId18" Type="http://schemas.openxmlformats.org/officeDocument/2006/relationships/hyperlink" Target="http://zh.wikipedia.org/wiki/%E5%8C%97%E7%BE%8E%E5%9C%B0%E5%8C%BA" TargetMode="External"/><Relationship Id="rId3" Type="http://schemas.openxmlformats.org/officeDocument/2006/relationships/hyperlink" Target="http://zh.wikipedia.org/wiki/%E5%B7%B4%E8%A5%BF" TargetMode="External"/><Relationship Id="rId21" Type="http://schemas.openxmlformats.org/officeDocument/2006/relationships/hyperlink" Target="http://zh.wikipedia.org/wiki/%E5%8F%B0%E6%B9%BE" TargetMode="External"/><Relationship Id="rId7" Type="http://schemas.openxmlformats.org/officeDocument/2006/relationships/hyperlink" Target="http://zh.wikipedia.org/wiki/%E5%8D%B0%E5%BA%A6" TargetMode="External"/><Relationship Id="rId12" Type="http://schemas.openxmlformats.org/officeDocument/2006/relationships/hyperlink" Target="http://zh.wikipedia.org/wiki/%E4%BF%84%E7%BD%97%E6%96%AF" TargetMode="External"/><Relationship Id="rId17" Type="http://schemas.openxmlformats.org/officeDocument/2006/relationships/hyperlink" Target="http://zh.wikipedia.org/wiki/%E4%B8%AD%E6%AC%A7" TargetMode="External"/><Relationship Id="rId2" Type="http://schemas.openxmlformats.org/officeDocument/2006/relationships/hyperlink" Target="http://zh.wikipedia.org/wiki/%E9%98%BF%E6%A0%B9%E5%BB%B7" TargetMode="External"/><Relationship Id="rId16" Type="http://schemas.openxmlformats.org/officeDocument/2006/relationships/hyperlink" Target="http://zh.wikipedia.org/wiki/%E8%A5%BF%E6%AC%A7" TargetMode="External"/><Relationship Id="rId20" Type="http://schemas.openxmlformats.org/officeDocument/2006/relationships/hyperlink" Target="http://zh.wikipedia.org/wiki/%E6%B2%99%E7%89%B9%E9%98%BF%E6%8B%89%E4%BC%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5%93%A5%E4%BC%A6%E6%AF%94%E4%BA%9A" TargetMode="External"/><Relationship Id="rId11" Type="http://schemas.openxmlformats.org/officeDocument/2006/relationships/hyperlink" Target="http://zh.wikipedia.org/wiki/%E5%A2%A8%E8%A5%BF%E5%93%A5" TargetMode="External"/><Relationship Id="rId5" Type="http://schemas.openxmlformats.org/officeDocument/2006/relationships/hyperlink" Target="http://zh.wikipedia.org/wiki/%E4%B8%AD%E5%9B%BD" TargetMode="External"/><Relationship Id="rId15" Type="http://schemas.openxmlformats.org/officeDocument/2006/relationships/hyperlink" Target="http://zh.wikipedia.org/wiki/%E6%96%B0%E5%85%B4%E5%B8%82%E5%9C%BA" TargetMode="External"/><Relationship Id="rId10" Type="http://schemas.openxmlformats.org/officeDocument/2006/relationships/hyperlink" Target="http://zh.wikipedia.org/wiki/%E8%8F%B2%E5%BE%8B%E5%AE%BE" TargetMode="External"/><Relationship Id="rId19" Type="http://schemas.openxmlformats.org/officeDocument/2006/relationships/hyperlink" Target="http://zh.wikipedia.org/wiki/%E9%A6%99%E6%B8%AF" TargetMode="External"/><Relationship Id="rId4" Type="http://schemas.openxmlformats.org/officeDocument/2006/relationships/hyperlink" Target="http://zh.wikipedia.org/wiki/%E6%99%BA%E5%88%A9" TargetMode="External"/><Relationship Id="rId9" Type="http://schemas.openxmlformats.org/officeDocument/2006/relationships/hyperlink" Target="http://zh.wikipedia.org/wiki/%E5%B7%B4%E6%8B%BF%E9%A9%AC" TargetMode="External"/><Relationship Id="rId14" Type="http://schemas.openxmlformats.org/officeDocument/2006/relationships/hyperlink" Target="http://zh.wikipedia.org/wiki/%E5%9C%9F%E8%80%B3%E5%85%B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8%A7%B8%E6%8E%A7%E8%9E%A2%E5%B9%95" TargetMode="External"/><Relationship Id="rId2" Type="http://schemas.openxmlformats.org/officeDocument/2006/relationships/hyperlink" Target="http://zh.wikipedia.org/wiki/Windows_Media_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Windows_XP%E6%A8%A1%E5%BC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/index.php?title=Bitlocker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kb.lenovo.com:82/uploadimages/2009-09-22/pT3lr9lYXvqH63F9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skb.lenovo.com:82/uploadimages/2009-09-22/dYd58Rpya50n1BT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kb.lenovo.com:82/uploadimages/2009-09-22/4w90IY58PutmpKO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cskb.lenovo.com:82/uploadimages/2009-09-22/00C93vF0I89kkOeJ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skb.lenovo.com:82/uploadimages/2009-09-22/1PyH7DCw10kY3bXh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skb.lenovo.com:82/uploadimages/2009-09-22/2W0De4CMC90yF5Jv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skb.lenovo.com:82/uploadimages/2009-09-22/52GN9EGIUPUlOjA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cskb.lenovo.com:82/uploadimages/2009-09-22/75AB8bx0TNh53MK4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skb.lenovo.com:82/uploadimages/2009-09-22/aeYaDw34zUEide0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kb.lenovo.com:82/uploadimages/2009-09-21/H5Ie6SG6F5higUor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cskb.lenovo.com:82/uploadimages/2009-09-21/jn4xGSJkH0tFYHa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skb.lenovo.com:82/uploadimages/2009-09-21/gn9QxJ84WJv1K1ff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skb.lenovo.com:82/uploadimages/2009-09-21/NScubc0URJk7YJpi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cskb.lenovo.com:82/uploadimages/2009-09-22/8UygqSoD0592Q55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Windows 7</a:t>
            </a:r>
            <a:r>
              <a:rPr lang="zh-CN" altLang="en-US" dirty="0"/>
              <a:t>系统的安装维护</a:t>
            </a:r>
            <a:br>
              <a:rPr lang="zh-CN" altLang="en-US" dirty="0"/>
            </a:br>
            <a:r>
              <a:rPr lang="zh-CN" altLang="en-US" dirty="0"/>
              <a:t>及使用技巧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021388"/>
            <a:ext cx="6400800" cy="481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1600"/>
              <a:t>武汉大学图书馆工学分馆电子阅览室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+mn-ea"/>
              </a:rPr>
              <a:t>  </a:t>
            </a:r>
            <a:r>
              <a:rPr lang="zh-CN" altLang="en-US" dirty="0" smtClean="0">
                <a:latin typeface="+mn-ea"/>
              </a:rPr>
              <a:t>目前</a:t>
            </a:r>
            <a:r>
              <a:rPr lang="en-US" altLang="zh-CN" dirty="0">
                <a:latin typeface="+mn-ea"/>
              </a:rPr>
              <a:t>WINODOWS 7</a:t>
            </a:r>
            <a:r>
              <a:rPr lang="zh-CN" altLang="en-US" dirty="0">
                <a:latin typeface="+mn-ea"/>
              </a:rPr>
              <a:t>的版本共分为</a:t>
            </a: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种，家庭普通版 ，家庭高级版 ，专业版 ，旗舰版 。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+mn-ea"/>
              </a:rPr>
              <a:t>Windows 7 </a:t>
            </a:r>
            <a:r>
              <a:rPr lang="zh-CN" altLang="en-US" dirty="0">
                <a:latin typeface="+mn-ea"/>
              </a:rPr>
              <a:t>家庭普通版（</a:t>
            </a:r>
            <a:r>
              <a:rPr lang="en-US" altLang="zh-CN" dirty="0">
                <a:latin typeface="+mn-ea"/>
              </a:rPr>
              <a:t>Home Basic</a:t>
            </a:r>
            <a:r>
              <a:rPr lang="zh-CN" altLang="en-US" dirty="0">
                <a:latin typeface="+mn-ea"/>
              </a:rPr>
              <a:t>） </a:t>
            </a:r>
          </a:p>
          <a:p>
            <a:pPr lvl="1">
              <a:lnSpc>
                <a:spcPct val="90000"/>
              </a:lnSpc>
              <a:buNone/>
            </a:pPr>
            <a:r>
              <a:rPr lang="zh-CN" altLang="en-US" sz="3000" dirty="0" smtClean="0">
                <a:latin typeface="+mn-ea"/>
              </a:rPr>
              <a:t>  家庭</a:t>
            </a:r>
            <a:r>
              <a:rPr lang="zh-CN" altLang="en-US" sz="3000" dirty="0">
                <a:latin typeface="+mn-ea"/>
              </a:rPr>
              <a:t>普通版只在</a:t>
            </a:r>
            <a:r>
              <a:rPr lang="zh-CN" altLang="en-US" sz="3000" dirty="0">
                <a:latin typeface="+mn-ea"/>
                <a:hlinkClick r:id="rId2" tooltip="阿根廷"/>
              </a:rPr>
              <a:t>阿根廷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3" tooltip="巴西"/>
              </a:rPr>
              <a:t>巴西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4" tooltip="智利"/>
              </a:rPr>
              <a:t>智利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b="1" dirty="0">
                <a:latin typeface="+mn-ea"/>
                <a:hlinkClick r:id="rId5" tooltip="中国"/>
              </a:rPr>
              <a:t>中国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6" tooltip="哥伦比亚"/>
              </a:rPr>
              <a:t>哥伦比亚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7" tooltip="印度"/>
              </a:rPr>
              <a:t>印度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8" tooltip="巴基斯坦"/>
              </a:rPr>
              <a:t>巴基斯坦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9" tooltip="巴拿马"/>
              </a:rPr>
              <a:t>巴拿马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10" tooltip="菲律宾"/>
              </a:rPr>
              <a:t>菲律宾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11" tooltip="墨西哥"/>
              </a:rPr>
              <a:t>墨西哥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12" tooltip="俄罗斯"/>
              </a:rPr>
              <a:t>俄罗斯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13" tooltip="泰国"/>
              </a:rPr>
              <a:t>泰国</a:t>
            </a:r>
            <a:r>
              <a:rPr lang="zh-CN" altLang="en-US" sz="3000" dirty="0">
                <a:latin typeface="+mn-ea"/>
              </a:rPr>
              <a:t>和</a:t>
            </a:r>
            <a:r>
              <a:rPr lang="zh-CN" altLang="en-US" sz="3000" dirty="0">
                <a:latin typeface="+mn-ea"/>
                <a:hlinkClick r:id="rId14" tooltip="土耳其"/>
              </a:rPr>
              <a:t>土耳其</a:t>
            </a:r>
            <a:r>
              <a:rPr lang="zh-CN" altLang="en-US" sz="3000" dirty="0">
                <a:latin typeface="+mn-ea"/>
              </a:rPr>
              <a:t>等</a:t>
            </a:r>
            <a:r>
              <a:rPr lang="zh-CN" altLang="en-US" sz="3000" dirty="0">
                <a:latin typeface="+mn-ea"/>
                <a:hlinkClick r:id="rId15" tooltip="新兴市场"/>
              </a:rPr>
              <a:t>新兴市场</a:t>
            </a:r>
            <a:r>
              <a:rPr lang="zh-CN" altLang="en-US" sz="3000" dirty="0">
                <a:latin typeface="+mn-ea"/>
              </a:rPr>
              <a:t>出售 。</a:t>
            </a:r>
            <a:r>
              <a:rPr lang="zh-CN" altLang="en-US" sz="3000" dirty="0">
                <a:latin typeface="+mn-ea"/>
                <a:hlinkClick r:id="rId16" tooltip="西欧"/>
              </a:rPr>
              <a:t>西欧</a:t>
            </a:r>
            <a:r>
              <a:rPr lang="zh-CN" altLang="en-US" sz="3000" dirty="0">
                <a:latin typeface="+mn-ea"/>
              </a:rPr>
              <a:t>与</a:t>
            </a:r>
            <a:r>
              <a:rPr lang="zh-CN" altLang="en-US" sz="3000" dirty="0">
                <a:latin typeface="+mn-ea"/>
                <a:hlinkClick r:id="rId17" tooltip="中欧"/>
              </a:rPr>
              <a:t>中欧</a:t>
            </a:r>
            <a:r>
              <a:rPr lang="zh-CN" altLang="en-US" sz="3000" dirty="0">
                <a:latin typeface="+mn-ea"/>
              </a:rPr>
              <a:t>地区、</a:t>
            </a:r>
            <a:r>
              <a:rPr lang="zh-CN" altLang="en-US" sz="3000" dirty="0">
                <a:latin typeface="+mn-ea"/>
                <a:hlinkClick r:id="rId18" tooltip="北美地区"/>
              </a:rPr>
              <a:t>北美地区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19" tooltip="香港"/>
              </a:rPr>
              <a:t>香港</a:t>
            </a:r>
            <a:r>
              <a:rPr lang="zh-CN" altLang="en-US" sz="3000" dirty="0">
                <a:latin typeface="+mn-ea"/>
              </a:rPr>
              <a:t>、</a:t>
            </a:r>
            <a:r>
              <a:rPr lang="zh-CN" altLang="en-US" sz="3000" dirty="0">
                <a:latin typeface="+mn-ea"/>
                <a:hlinkClick r:id="rId20" tooltip="沙特阿拉伯"/>
              </a:rPr>
              <a:t>沙特阿拉伯</a:t>
            </a:r>
            <a:r>
              <a:rPr lang="zh-CN" altLang="en-US" sz="3000" dirty="0">
                <a:latin typeface="+mn-ea"/>
              </a:rPr>
              <a:t>和</a:t>
            </a:r>
            <a:r>
              <a:rPr lang="zh-CN" altLang="en-US" sz="3000" b="1" dirty="0">
                <a:latin typeface="+mn-ea"/>
                <a:hlinkClick r:id="rId21" tooltip="台湾"/>
              </a:rPr>
              <a:t>台湾</a:t>
            </a:r>
            <a:r>
              <a:rPr lang="zh-CN" altLang="en-US" sz="3000" dirty="0">
                <a:latin typeface="+mn-ea"/>
              </a:rPr>
              <a:t>等发达地区并不出售此版本。这个版本主要针对中、低级的家庭电脑，所以</a:t>
            </a:r>
            <a:r>
              <a:rPr lang="en-US" altLang="zh-CN" sz="3000" dirty="0">
                <a:latin typeface="+mn-ea"/>
              </a:rPr>
              <a:t>Windows Aero</a:t>
            </a:r>
            <a:r>
              <a:rPr lang="zh-CN" altLang="en-US" sz="3000" dirty="0">
                <a:latin typeface="+mn-ea"/>
              </a:rPr>
              <a:t>功能不会在这个版本中开放。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en-US" altLang="zh-CN" sz="2800" dirty="0">
                <a:latin typeface="+mn-ea"/>
              </a:rPr>
              <a:t>Windows 7 </a:t>
            </a:r>
            <a:r>
              <a:rPr lang="zh-CN" altLang="en-US" sz="2800" dirty="0">
                <a:latin typeface="+mn-ea"/>
              </a:rPr>
              <a:t>家庭高级版（</a:t>
            </a:r>
            <a:r>
              <a:rPr lang="en-US" altLang="zh-CN" sz="2800" dirty="0">
                <a:latin typeface="+mn-ea"/>
              </a:rPr>
              <a:t>Home Premium</a:t>
            </a:r>
            <a:r>
              <a:rPr lang="zh-CN" altLang="en-US" sz="2800" dirty="0">
                <a:latin typeface="+mn-ea"/>
              </a:rPr>
              <a:t>） </a:t>
            </a:r>
          </a:p>
          <a:p>
            <a:pPr lvl="1"/>
            <a:r>
              <a:rPr lang="zh-CN" altLang="en-US" sz="2800" dirty="0">
                <a:latin typeface="+mn-ea"/>
              </a:rPr>
              <a:t>家庭高级版主要是针对家用主流电脑市场而开发的版本，是微软在零售市场中的主力产品，包含各种</a:t>
            </a:r>
            <a:r>
              <a:rPr lang="en-US" altLang="zh-CN" sz="2800" dirty="0">
                <a:latin typeface="+mn-ea"/>
              </a:rPr>
              <a:t>Windows Aero</a:t>
            </a:r>
            <a:r>
              <a:rPr lang="zh-CN" altLang="en-US" sz="2800" dirty="0">
                <a:latin typeface="+mn-ea"/>
              </a:rPr>
              <a:t>功能、</a:t>
            </a:r>
            <a:r>
              <a:rPr lang="en-US" altLang="zh-CN" sz="2800" dirty="0">
                <a:latin typeface="+mn-ea"/>
                <a:hlinkClick r:id="rId2" tooltip="Windows Media Center"/>
              </a:rPr>
              <a:t>Windows Media Center</a:t>
            </a:r>
            <a:r>
              <a:rPr lang="zh-CN" altLang="en-US" sz="2800" dirty="0">
                <a:latin typeface="+mn-ea"/>
              </a:rPr>
              <a:t>媒体中心还有</a:t>
            </a:r>
            <a:r>
              <a:rPr lang="zh-CN" altLang="en-US" sz="2800" b="1" dirty="0">
                <a:latin typeface="+mn-ea"/>
                <a:hlinkClick r:id="rId3" tooltip="触控屏幕"/>
              </a:rPr>
              <a:t>触控屏幕</a:t>
            </a:r>
            <a:r>
              <a:rPr lang="zh-CN" altLang="en-US" sz="2800" dirty="0">
                <a:latin typeface="+mn-ea"/>
              </a:rPr>
              <a:t>的控制功能。 </a:t>
            </a:r>
          </a:p>
          <a:p>
            <a:r>
              <a:rPr lang="en-US" altLang="zh-CN" sz="2800" dirty="0">
                <a:latin typeface="+mn-ea"/>
              </a:rPr>
              <a:t>Windows 7 </a:t>
            </a:r>
            <a:r>
              <a:rPr lang="zh-CN" altLang="en-US" sz="2800" dirty="0">
                <a:latin typeface="+mn-ea"/>
              </a:rPr>
              <a:t>专业版（</a:t>
            </a:r>
            <a:r>
              <a:rPr lang="en-US" altLang="zh-CN" sz="2800" dirty="0">
                <a:latin typeface="+mn-ea"/>
              </a:rPr>
              <a:t>Professional</a:t>
            </a:r>
            <a:r>
              <a:rPr lang="zh-CN" altLang="en-US" sz="2800" dirty="0">
                <a:latin typeface="+mn-ea"/>
              </a:rPr>
              <a:t>） </a:t>
            </a:r>
          </a:p>
          <a:p>
            <a:pPr lvl="1"/>
            <a:r>
              <a:rPr lang="zh-CN" altLang="en-US" sz="2800" dirty="0">
                <a:latin typeface="+mn-ea"/>
              </a:rPr>
              <a:t>专业版向电脑热爱者以及小企业用户靠齐，包含了家庭高级版的所有功能，同时还加入了可成为</a:t>
            </a:r>
            <a:r>
              <a:rPr lang="en-US" altLang="zh-CN" sz="2800" dirty="0">
                <a:latin typeface="+mn-ea"/>
              </a:rPr>
              <a:t>Windows Server domain</a:t>
            </a:r>
            <a:r>
              <a:rPr lang="zh-CN" altLang="en-US" sz="2800" dirty="0">
                <a:latin typeface="+mn-ea"/>
              </a:rPr>
              <a:t>成员的功能，新增的功能还包括远程桌面服务器、位置识别打印、加密的文件系统、展示模式、软件限制方针以及</a:t>
            </a:r>
            <a:r>
              <a:rPr lang="en-US" altLang="zh-CN" sz="2800" b="1" dirty="0">
                <a:latin typeface="+mn-ea"/>
                <a:hlinkClick r:id="rId4" tooltip="Windows XP模式"/>
              </a:rPr>
              <a:t>Windows XP</a:t>
            </a:r>
            <a:r>
              <a:rPr lang="zh-CN" altLang="en-US" sz="2800" b="1" dirty="0">
                <a:latin typeface="+mn-ea"/>
                <a:hlinkClick r:id="rId4" tooltip="Windows XP模式"/>
              </a:rPr>
              <a:t>模式</a:t>
            </a:r>
            <a:r>
              <a:rPr lang="zh-CN" altLang="en-US" sz="2800" dirty="0">
                <a:latin typeface="+mn-ea"/>
              </a:rPr>
              <a:t>。 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Windows 7 </a:t>
            </a:r>
            <a:r>
              <a:rPr lang="zh-CN" altLang="en-US" sz="2800" dirty="0">
                <a:latin typeface="+mn-ea"/>
              </a:rPr>
              <a:t>旗舰版（</a:t>
            </a:r>
            <a:r>
              <a:rPr lang="en-US" altLang="zh-CN" sz="2800" dirty="0">
                <a:latin typeface="+mn-ea"/>
              </a:rPr>
              <a:t>Ultimate</a:t>
            </a:r>
            <a:r>
              <a:rPr lang="zh-CN" altLang="en-US" sz="2800" dirty="0">
                <a:latin typeface="+mn-ea"/>
              </a:rPr>
              <a:t>） </a:t>
            </a:r>
          </a:p>
          <a:p>
            <a:pPr lvl="1">
              <a:buFontTx/>
              <a:buNone/>
            </a:pPr>
            <a:r>
              <a:rPr lang="zh-CN" altLang="en-US" sz="2800" dirty="0">
                <a:latin typeface="+mn-ea"/>
              </a:rPr>
              <a:t>   旗舰版与企业版的功能几乎完全相同，只是旗舰版有</a:t>
            </a:r>
            <a:r>
              <a:rPr lang="en-US" altLang="zh-CN" sz="2800" b="1" dirty="0" err="1">
                <a:latin typeface="+mn-ea"/>
                <a:hlinkClick r:id="rId2" tooltip="Bitlocker（页面不存在）"/>
              </a:rPr>
              <a:t>bitlocker</a:t>
            </a:r>
            <a:r>
              <a:rPr lang="zh-CN" altLang="en-US" sz="2800" dirty="0">
                <a:latin typeface="+mn-ea"/>
              </a:rPr>
              <a:t>。</a:t>
            </a:r>
          </a:p>
          <a:p>
            <a:pPr lvl="1">
              <a:buFontTx/>
              <a:buNone/>
            </a:pPr>
            <a:r>
              <a:rPr lang="zh-CN" altLang="en-US" sz="2800" dirty="0">
                <a:latin typeface="+mn-ea"/>
              </a:rPr>
              <a:t>   什么是</a:t>
            </a:r>
            <a:r>
              <a:rPr lang="en-US" altLang="zh-CN" sz="2800" b="1" dirty="0" err="1">
                <a:latin typeface="+mn-ea"/>
                <a:hlinkClick r:id="rId2" tooltip="Bitlocker（页面不存在）"/>
              </a:rPr>
              <a:t>bitlocker</a:t>
            </a:r>
            <a:r>
              <a:rPr lang="zh-CN" altLang="en-US" sz="2800" b="1" dirty="0">
                <a:latin typeface="+mn-ea"/>
              </a:rPr>
              <a:t>？它是</a:t>
            </a:r>
            <a:r>
              <a:rPr lang="en-US" altLang="zh-CN" sz="2800" b="1" dirty="0">
                <a:latin typeface="+mn-ea"/>
              </a:rPr>
              <a:t>WINDOWS</a:t>
            </a:r>
            <a:r>
              <a:rPr lang="zh-CN" altLang="en-US" sz="2800" b="1" dirty="0">
                <a:latin typeface="+mn-ea"/>
              </a:rPr>
              <a:t>系统一种全新的安全功能，这个组件主要是在本地用软硬结合的方式通过加密</a:t>
            </a:r>
            <a:r>
              <a:rPr lang="en-US" altLang="zh-CN" sz="2800" b="1" dirty="0">
                <a:latin typeface="+mn-ea"/>
              </a:rPr>
              <a:t>Windows</a:t>
            </a:r>
            <a:r>
              <a:rPr lang="zh-CN" altLang="en-US" sz="2800" b="1" dirty="0">
                <a:latin typeface="+mn-ea"/>
              </a:rPr>
              <a:t>操作系统卷上存储的所有数据来保护我们硬盘上的数据。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 </a:t>
            </a:r>
            <a:endParaRPr lang="en-US" altLang="zh-CN" sz="28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800" dirty="0" smtClean="0">
              <a:latin typeface="+mn-ea"/>
            </a:endParaRPr>
          </a:p>
          <a:p>
            <a:pPr>
              <a:buFontTx/>
              <a:buNone/>
            </a:pPr>
            <a:r>
              <a:rPr lang="en-US" altLang="zh-CN" sz="2800" dirty="0" smtClean="0">
                <a:latin typeface="+mn-ea"/>
              </a:rPr>
              <a:t>      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安装前还需要区分是</a:t>
            </a:r>
            <a:r>
              <a:rPr lang="en-US" altLang="zh-CN" sz="2800" dirty="0">
                <a:latin typeface="+mn-ea"/>
              </a:rPr>
              <a:t>32</a:t>
            </a:r>
            <a:r>
              <a:rPr lang="zh-CN" altLang="en-US" sz="2800" dirty="0">
                <a:latin typeface="+mn-ea"/>
              </a:rPr>
              <a:t>位还是</a:t>
            </a:r>
            <a:r>
              <a:rPr lang="en-US" altLang="zh-CN" sz="2800" dirty="0">
                <a:latin typeface="+mn-ea"/>
              </a:rPr>
              <a:t>64</a:t>
            </a:r>
            <a:r>
              <a:rPr lang="zh-CN" altLang="en-US" sz="2800" dirty="0">
                <a:latin typeface="+mn-ea"/>
              </a:rPr>
              <a:t>位，其区别在于内存寻址的不同，当机器内存少于</a:t>
            </a:r>
            <a:r>
              <a:rPr lang="en-US" altLang="zh-CN" sz="2800" dirty="0">
                <a:latin typeface="+mn-ea"/>
              </a:rPr>
              <a:t>4G</a:t>
            </a:r>
            <a:r>
              <a:rPr lang="zh-CN" altLang="en-US" sz="2800" dirty="0">
                <a:latin typeface="+mn-ea"/>
              </a:rPr>
              <a:t>时候，建议安装</a:t>
            </a:r>
            <a:r>
              <a:rPr lang="en-US" altLang="zh-CN" sz="2800" dirty="0">
                <a:latin typeface="+mn-ea"/>
              </a:rPr>
              <a:t>32</a:t>
            </a:r>
            <a:r>
              <a:rPr lang="zh-CN" altLang="en-US" sz="2800" dirty="0">
                <a:latin typeface="+mn-ea"/>
              </a:rPr>
              <a:t>位的版本，当内存等于或大于</a:t>
            </a:r>
            <a:r>
              <a:rPr lang="en-US" altLang="zh-CN" sz="2800" dirty="0">
                <a:latin typeface="+mn-ea"/>
              </a:rPr>
              <a:t>4G</a:t>
            </a:r>
            <a:r>
              <a:rPr lang="zh-CN" altLang="en-US" sz="2800" dirty="0">
                <a:latin typeface="+mn-ea"/>
              </a:rPr>
              <a:t>时候，就需要安装</a:t>
            </a:r>
            <a:r>
              <a:rPr lang="en-US" altLang="zh-CN" sz="2800" dirty="0">
                <a:latin typeface="+mn-ea"/>
              </a:rPr>
              <a:t>64</a:t>
            </a:r>
            <a:r>
              <a:rPr lang="zh-CN" altLang="en-US" sz="2800" dirty="0">
                <a:latin typeface="+mn-ea"/>
              </a:rPr>
              <a:t>位版本了，从实际应用上，</a:t>
            </a:r>
            <a:r>
              <a:rPr lang="en-US" altLang="zh-CN" sz="2800" dirty="0">
                <a:latin typeface="+mn-ea"/>
              </a:rPr>
              <a:t>Windows 7 64bit</a:t>
            </a:r>
            <a:r>
              <a:rPr lang="zh-CN" altLang="en-US" sz="2800" dirty="0">
                <a:latin typeface="+mn-ea"/>
              </a:rPr>
              <a:t>的各版本分别为</a:t>
            </a:r>
            <a:r>
              <a:rPr lang="en-US" altLang="zh-CN" sz="2800" dirty="0">
                <a:latin typeface="+mn-ea"/>
              </a:rPr>
              <a:t>8GB-192GB</a:t>
            </a:r>
            <a:r>
              <a:rPr lang="zh-CN" altLang="en-US" sz="2800" dirty="0">
                <a:latin typeface="+mn-ea"/>
              </a:rPr>
              <a:t>，其中，家庭普通版能支持</a:t>
            </a:r>
            <a:r>
              <a:rPr lang="en-US" altLang="zh-CN" sz="2800" dirty="0">
                <a:latin typeface="+mn-ea"/>
              </a:rPr>
              <a:t>8GB</a:t>
            </a:r>
            <a:r>
              <a:rPr lang="zh-CN" altLang="en-US" sz="2800" dirty="0">
                <a:latin typeface="+mn-ea"/>
              </a:rPr>
              <a:t>内存，家庭高级版能支持</a:t>
            </a:r>
            <a:r>
              <a:rPr lang="en-US" altLang="zh-CN" sz="2800" dirty="0">
                <a:latin typeface="+mn-ea"/>
              </a:rPr>
              <a:t>16GB</a:t>
            </a:r>
            <a:r>
              <a:rPr lang="zh-CN" altLang="en-US" sz="2800" dirty="0">
                <a:latin typeface="+mn-ea"/>
              </a:rPr>
              <a:t>内存，而</a:t>
            </a:r>
            <a:r>
              <a:rPr lang="en-US" altLang="zh-CN" sz="2800" dirty="0">
                <a:latin typeface="+mn-ea"/>
              </a:rPr>
              <a:t>64</a:t>
            </a:r>
            <a:r>
              <a:rPr lang="zh-CN" altLang="en-US" sz="2800" dirty="0">
                <a:latin typeface="+mn-ea"/>
              </a:rPr>
              <a:t>位的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专业版、企业版和旗舰版最高可支持</a:t>
            </a:r>
            <a:r>
              <a:rPr lang="en-US" altLang="zh-CN" sz="2800" dirty="0">
                <a:latin typeface="+mn-ea"/>
              </a:rPr>
              <a:t>192GB</a:t>
            </a:r>
            <a:r>
              <a:rPr lang="zh-CN" altLang="en-US" sz="2800" dirty="0">
                <a:latin typeface="+mn-ea"/>
              </a:rPr>
              <a:t>内存。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WINDOWS </a:t>
            </a:r>
            <a:r>
              <a:rPr lang="en-US" altLang="zh-CN" dirty="0" smtClean="0"/>
              <a:t>7 </a:t>
            </a:r>
            <a:r>
              <a:rPr lang="zh-CN" altLang="en-US" dirty="0" smtClean="0"/>
              <a:t>安装及步骤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None/>
            </a:pPr>
            <a:endParaRPr lang="en-US" altLang="zh-CN" sz="2800" dirty="0" smtClean="0">
              <a:latin typeface="+mn-ea"/>
            </a:endParaRPr>
          </a:p>
          <a:p>
            <a:r>
              <a:rPr lang="zh-CN" altLang="en-US" sz="2800" dirty="0" smtClean="0">
                <a:latin typeface="+mn-ea"/>
              </a:rPr>
              <a:t>当</a:t>
            </a:r>
            <a:r>
              <a:rPr lang="zh-CN" altLang="en-US" sz="2800" dirty="0">
                <a:latin typeface="+mn-ea"/>
              </a:rPr>
              <a:t>我们用</a:t>
            </a:r>
            <a:r>
              <a:rPr lang="en-US" altLang="zh-CN" sz="2800" dirty="0">
                <a:latin typeface="+mn-ea"/>
              </a:rPr>
              <a:t>WIN 7 PE</a:t>
            </a:r>
            <a:r>
              <a:rPr lang="zh-CN" altLang="en-US" sz="2800" dirty="0">
                <a:latin typeface="+mn-ea"/>
              </a:rPr>
              <a:t>启动机器，运行了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安装程序后，屏幕就会显示显示</a:t>
            </a:r>
            <a:r>
              <a:rPr lang="en-US" altLang="zh-CN" sz="2800" dirty="0">
                <a:latin typeface="+mn-ea"/>
              </a:rPr>
              <a:t>Starting Windows</a:t>
            </a:r>
            <a:r>
              <a:rPr lang="zh-CN" altLang="en-US" sz="2800" dirty="0">
                <a:latin typeface="+mn-ea"/>
              </a:rPr>
              <a:t>，接着显示</a:t>
            </a:r>
            <a:r>
              <a:rPr lang="en-US" altLang="zh-CN" sz="2800" dirty="0">
                <a:latin typeface="+mn-ea"/>
              </a:rPr>
              <a:t>Windows is loading files...</a:t>
            </a:r>
            <a:r>
              <a:rPr lang="zh-CN" altLang="en-US" sz="2800" dirty="0">
                <a:latin typeface="+mn-ea"/>
              </a:rPr>
              <a:t>，开始进入安装界面， 首先是选择语言界面，旗舰版本还可以在安装后安装多语言包，升级支持其他语言显示，语言设置好后，点击下一步。 </a:t>
            </a:r>
          </a:p>
          <a:p>
            <a:pPr>
              <a:buFontTx/>
              <a:buNone/>
            </a:pPr>
            <a:endParaRPr lang="zh-CN" altLang="en-US" dirty="0"/>
          </a:p>
          <a:p>
            <a:endParaRPr lang="zh-CN" altLang="en-US" dirty="0"/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08962" cy="5845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</a:t>
            </a:r>
            <a:endParaRPr lang="en-US" altLang="zh-CN" dirty="0" smtClean="0"/>
          </a:p>
          <a:p>
            <a:pPr>
              <a:buFontTx/>
              <a:buNone/>
            </a:pPr>
            <a:r>
              <a:rPr lang="en-US" altLang="zh-CN" dirty="0" smtClean="0"/>
              <a:t>       </a:t>
            </a:r>
            <a:r>
              <a:rPr lang="zh-CN" altLang="en-US" dirty="0">
                <a:latin typeface="+mn-ea"/>
              </a:rPr>
              <a:t>在这里我们介绍的是</a:t>
            </a:r>
            <a:r>
              <a:rPr lang="en-US" altLang="zh-CN" dirty="0">
                <a:latin typeface="+mn-ea"/>
              </a:rPr>
              <a:t>WINDOWS 7</a:t>
            </a:r>
            <a:r>
              <a:rPr lang="zh-CN" altLang="en-US" dirty="0">
                <a:latin typeface="+mn-ea"/>
              </a:rPr>
              <a:t>的全新安装，所以不会看到升级界面上兼容测试等选项（如果从低版本</a:t>
            </a:r>
            <a:r>
              <a:rPr lang="en-US" altLang="zh-CN" dirty="0">
                <a:latin typeface="+mn-ea"/>
              </a:rPr>
              <a:t>Windows</a:t>
            </a:r>
            <a:r>
              <a:rPr lang="zh-CN" altLang="en-US" dirty="0">
                <a:latin typeface="+mn-ea"/>
              </a:rPr>
              <a:t>上点击安装就会有），这里还有个重要用途，下图中左下角有个“修复计算机选项”，这在</a:t>
            </a:r>
            <a:r>
              <a:rPr lang="en-US" altLang="zh-CN" dirty="0">
                <a:latin typeface="+mn-ea"/>
              </a:rPr>
              <a:t>Windows 7</a:t>
            </a:r>
            <a:r>
              <a:rPr lang="zh-CN" altLang="en-US" dirty="0">
                <a:latin typeface="+mn-ea"/>
              </a:rPr>
              <a:t>的后期维护中，作用极大。 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8229600" cy="5534025"/>
          </a:xfrm>
        </p:spPr>
      </p:pic>
      <p:sp>
        <p:nvSpPr>
          <p:cNvPr id="3" name="TextBox 2"/>
          <p:cNvSpPr txBox="1"/>
          <p:nvPr/>
        </p:nvSpPr>
        <p:spPr>
          <a:xfrm>
            <a:off x="428596" y="60722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点击“现在安装”进行下一步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25538"/>
            <a:ext cx="8229600" cy="5000625"/>
          </a:xfr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42068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b="1"/>
              <a:t>选择“许可协议选择”，点击“下一步”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       </a:t>
            </a:r>
            <a:r>
              <a:rPr lang="zh-CN" altLang="en-US" dirty="0">
                <a:latin typeface="+mn-ea"/>
              </a:rPr>
              <a:t>选择安装模式 ，这个很重要，特别推荐大家选择</a:t>
            </a:r>
            <a:r>
              <a:rPr lang="en-US" altLang="zh-CN" dirty="0">
                <a:latin typeface="+mn-ea"/>
              </a:rPr>
              <a:t>Custom</a:t>
            </a:r>
            <a:r>
              <a:rPr lang="zh-CN" altLang="en-US" dirty="0">
                <a:latin typeface="+mn-ea"/>
              </a:rPr>
              <a:t>全新安装，因为</a:t>
            </a:r>
            <a:r>
              <a:rPr lang="en-US" altLang="zh-CN" dirty="0">
                <a:latin typeface="+mn-ea"/>
              </a:rPr>
              <a:t>windows 7</a:t>
            </a:r>
            <a:r>
              <a:rPr lang="zh-CN" altLang="en-US" dirty="0">
                <a:latin typeface="+mn-ea"/>
              </a:rPr>
              <a:t>升级安装只支持打上</a:t>
            </a:r>
            <a:r>
              <a:rPr lang="en-US" altLang="zh-CN" dirty="0">
                <a:latin typeface="+mn-ea"/>
              </a:rPr>
              <a:t>SP1</a:t>
            </a:r>
            <a:r>
              <a:rPr lang="zh-CN" altLang="en-US" dirty="0">
                <a:latin typeface="+mn-ea"/>
              </a:rPr>
              <a:t>补丁的</a:t>
            </a:r>
            <a:r>
              <a:rPr lang="en-US" altLang="zh-CN" dirty="0">
                <a:latin typeface="+mn-ea"/>
              </a:rPr>
              <a:t>Vista</a:t>
            </a:r>
            <a:r>
              <a:rPr lang="zh-CN" altLang="en-US" dirty="0">
                <a:latin typeface="+mn-ea"/>
              </a:rPr>
              <a:t>，其他操作系统都不可以升级的。选择“</a:t>
            </a:r>
            <a:r>
              <a:rPr lang="zh-CN" altLang="en-US" dirty="0">
                <a:solidFill>
                  <a:srgbClr val="FF3300"/>
                </a:solidFill>
                <a:latin typeface="+mn-ea"/>
              </a:rPr>
              <a:t>自定义（高级）</a:t>
            </a:r>
            <a:r>
              <a:rPr lang="zh-CN" altLang="en-US" dirty="0">
                <a:latin typeface="+mn-ea"/>
              </a:rPr>
              <a:t>”并点下一步。 </a:t>
            </a:r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77041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00108"/>
            <a:ext cx="8115328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dirty="0"/>
              <a:t>          </a:t>
            </a:r>
            <a:r>
              <a:rPr lang="en-US" altLang="zh-CN" sz="2800" b="1" dirty="0">
                <a:latin typeface="+mn-ea"/>
              </a:rPr>
              <a:t>Windows7</a:t>
            </a:r>
            <a:r>
              <a:rPr lang="zh-CN" altLang="en-US" sz="2800" b="1" dirty="0">
                <a:latin typeface="+mn-ea"/>
              </a:rPr>
              <a:t>是微软新一代操作系统，有着优越的性能和精美绚丽的界面，已经越来越受到大家的欢迎了，在家庭和单位的电脑中也是使用的越来越多了，各大</a:t>
            </a:r>
            <a:r>
              <a:rPr lang="en-US" sz="2800" b="1" dirty="0">
                <a:latin typeface="+mn-ea"/>
              </a:rPr>
              <a:t>PC</a:t>
            </a:r>
            <a:r>
              <a:rPr lang="zh-CN" altLang="en-US" sz="2800" b="1" dirty="0">
                <a:latin typeface="+mn-ea"/>
              </a:rPr>
              <a:t>生产商的热门机型纷纷预装</a:t>
            </a:r>
            <a:r>
              <a:rPr lang="en-US" sz="2800" b="1" dirty="0">
                <a:latin typeface="+mn-ea"/>
              </a:rPr>
              <a:t>Win7</a:t>
            </a:r>
            <a:r>
              <a:rPr lang="zh-CN" altLang="en-US" sz="2800" b="1" dirty="0">
                <a:latin typeface="+mn-ea"/>
              </a:rPr>
              <a:t>系统。但是在日常使用过程中总是难免会出现一些问题，这就需要使用者自己来维护，下面</a:t>
            </a:r>
            <a:r>
              <a:rPr lang="zh-CN" altLang="en-US" sz="2800" b="1" dirty="0" smtClean="0">
                <a:latin typeface="+mn-ea"/>
              </a:rPr>
              <a:t>我为大家介绍</a:t>
            </a:r>
            <a:r>
              <a:rPr lang="zh-CN" altLang="en-US" sz="2800" b="1" dirty="0">
                <a:latin typeface="+mn-ea"/>
              </a:rPr>
              <a:t>一些</a:t>
            </a:r>
            <a:r>
              <a:rPr lang="en-US" altLang="zh-CN" sz="2800" b="1" dirty="0">
                <a:latin typeface="+mn-ea"/>
              </a:rPr>
              <a:t>WINDOWS 7 </a:t>
            </a:r>
            <a:r>
              <a:rPr lang="zh-CN" altLang="en-US" sz="2800" b="1" dirty="0">
                <a:latin typeface="+mn-ea"/>
              </a:rPr>
              <a:t>的系统维护以及应用方面的简单技巧 。</a:t>
            </a:r>
            <a:endParaRPr lang="zh-CN" altLang="zh-CN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5534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/>
              <a:t>          </a:t>
            </a:r>
            <a:r>
              <a:rPr lang="zh-CN" altLang="en-US" sz="2800" dirty="0">
                <a:latin typeface="+mn-ea"/>
              </a:rPr>
              <a:t>这个时候系统安装界面会出现 选择安装磁盘 ，如果需要对系统盘进行某些操作，比如格式化、删除驱动器等都可以在此操作，方法是点击驱动器盘符，然后点击下面的高级选项，会有一些常用的命令。包括删除或创建新系统盘等 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       注意：我们以前在使用</a:t>
            </a:r>
            <a:r>
              <a:rPr lang="en-US" altLang="zh-CN" sz="2800" dirty="0">
                <a:latin typeface="+mn-ea"/>
              </a:rPr>
              <a:t>windows XP</a:t>
            </a:r>
            <a:r>
              <a:rPr lang="zh-CN" altLang="en-US" sz="2800" dirty="0">
                <a:latin typeface="+mn-ea"/>
              </a:rPr>
              <a:t>安装程序时，安装程序会自带</a:t>
            </a:r>
            <a:r>
              <a:rPr lang="en-US" altLang="zh-CN" sz="2800" dirty="0">
                <a:latin typeface="+mn-ea"/>
              </a:rPr>
              <a:t>NTFS</a:t>
            </a:r>
            <a:r>
              <a:rPr lang="zh-CN" altLang="en-US" sz="2800" dirty="0">
                <a:latin typeface="+mn-ea"/>
              </a:rPr>
              <a:t>格式化和</a:t>
            </a:r>
            <a:r>
              <a:rPr lang="en-US" altLang="zh-CN" sz="2800" dirty="0">
                <a:latin typeface="+mn-ea"/>
              </a:rPr>
              <a:t>NTFS</a:t>
            </a:r>
            <a:r>
              <a:rPr lang="zh-CN" altLang="en-US" sz="2800" dirty="0">
                <a:latin typeface="+mn-ea"/>
              </a:rPr>
              <a:t>快速格式化选项，但是从</a:t>
            </a:r>
            <a:r>
              <a:rPr lang="en-US" altLang="zh-CN" sz="2800" dirty="0">
                <a:latin typeface="+mn-ea"/>
              </a:rPr>
              <a:t>VISTA</a:t>
            </a:r>
            <a:r>
              <a:rPr lang="zh-CN" altLang="en-US" sz="2800" dirty="0">
                <a:latin typeface="+mn-ea"/>
              </a:rPr>
              <a:t>开始，默认的格式化都是快速格式化，也就是说如果原分区已经是</a:t>
            </a:r>
            <a:r>
              <a:rPr lang="en-US" altLang="zh-CN" sz="2800" dirty="0">
                <a:latin typeface="+mn-ea"/>
              </a:rPr>
              <a:t>NTFS</a:t>
            </a:r>
            <a:r>
              <a:rPr lang="zh-CN" altLang="en-US" sz="2800" dirty="0">
                <a:latin typeface="+mn-ea"/>
              </a:rPr>
              <a:t>则只是重写了</a:t>
            </a:r>
            <a:r>
              <a:rPr lang="en-US" altLang="zh-CN" sz="2800" dirty="0">
                <a:latin typeface="+mn-ea"/>
              </a:rPr>
              <a:t>MFT</a:t>
            </a:r>
            <a:r>
              <a:rPr lang="zh-CN" altLang="en-US" sz="2800" dirty="0">
                <a:latin typeface="+mn-ea"/>
              </a:rPr>
              <a:t>表，删除现有文件，如果系统分区存在错误，可能在安装过程并不能发现，微软这个设计应该是纯粹了为了提高安装速度，给用户一个好印象。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571480"/>
            <a:ext cx="4043362" cy="5594369"/>
          </a:xfrm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1"/>
            <a:ext cx="40322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CN" sz="2800" dirty="0"/>
              <a:t>    </a:t>
            </a:r>
            <a:r>
              <a:rPr lang="zh-CN" altLang="en-US" sz="2800" dirty="0" smtClean="0">
                <a:latin typeface="+mn-ea"/>
              </a:rPr>
              <a:t>直接</a:t>
            </a:r>
            <a:r>
              <a:rPr lang="zh-CN" altLang="en-US" sz="2800" dirty="0">
                <a:latin typeface="+mn-ea"/>
              </a:rPr>
              <a:t>点击下一步就可以开始安装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了 ，在这里有几点要提示</a:t>
            </a:r>
            <a:r>
              <a:rPr lang="zh-CN" altLang="en-US" sz="2800" dirty="0" smtClean="0">
                <a:latin typeface="+mn-ea"/>
              </a:rPr>
              <a:t>大家：</a:t>
            </a:r>
            <a:endParaRPr lang="zh-CN" altLang="en-US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、如果删除分区然后让</a:t>
            </a:r>
            <a:r>
              <a:rPr lang="en-US" altLang="zh-CN" sz="2800" dirty="0">
                <a:latin typeface="+mn-ea"/>
              </a:rPr>
              <a:t>Windows</a:t>
            </a:r>
            <a:r>
              <a:rPr lang="zh-CN" altLang="en-US" sz="2800" dirty="0">
                <a:latin typeface="+mn-ea"/>
              </a:rPr>
              <a:t>使用</a:t>
            </a:r>
            <a:r>
              <a:rPr lang="en-US" altLang="zh-CN" sz="2800" dirty="0">
                <a:latin typeface="+mn-ea"/>
              </a:rPr>
              <a:t>FREE</a:t>
            </a:r>
            <a:r>
              <a:rPr lang="zh-CN" altLang="en-US" sz="2800" dirty="0">
                <a:latin typeface="+mn-ea"/>
              </a:rPr>
              <a:t>空间创建分区，那么旗舰版的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将在安装时候会自动保留一个</a:t>
            </a:r>
            <a:r>
              <a:rPr lang="en-US" altLang="zh-CN" sz="2800" dirty="0">
                <a:latin typeface="+mn-ea"/>
              </a:rPr>
              <a:t>100M</a:t>
            </a:r>
            <a:r>
              <a:rPr lang="zh-CN" altLang="en-US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200M</a:t>
            </a:r>
            <a:r>
              <a:rPr lang="zh-CN" altLang="en-US" sz="2800" dirty="0">
                <a:latin typeface="+mn-ea"/>
              </a:rPr>
              <a:t>的分区供</a:t>
            </a:r>
            <a:r>
              <a:rPr lang="en-US" altLang="zh-CN" sz="2800" dirty="0" err="1">
                <a:latin typeface="+mn-ea"/>
              </a:rPr>
              <a:t>Bitlocker</a:t>
            </a:r>
            <a:r>
              <a:rPr lang="zh-CN" altLang="en-US" sz="2800" dirty="0">
                <a:latin typeface="+mn-ea"/>
              </a:rPr>
              <a:t>使用，而且删除起来也非常麻烦。</a:t>
            </a:r>
          </a:p>
          <a:p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、如果您只是在驱动器操作选项（</a:t>
            </a:r>
            <a:r>
              <a:rPr lang="en-US" altLang="zh-CN" sz="2800" dirty="0">
                <a:latin typeface="+mn-ea"/>
              </a:rPr>
              <a:t>Drive Options</a:t>
            </a:r>
            <a:r>
              <a:rPr lang="zh-CN" altLang="en-US" sz="2800" dirty="0">
                <a:latin typeface="+mn-ea"/>
              </a:rPr>
              <a:t>）里对现有分区进行</a:t>
            </a:r>
            <a:r>
              <a:rPr lang="en-US" altLang="zh-CN" sz="2800" dirty="0">
                <a:latin typeface="+mn-ea"/>
              </a:rPr>
              <a:t>FORMAT</a:t>
            </a:r>
            <a:r>
              <a:rPr lang="zh-CN" altLang="en-US" sz="2800" dirty="0">
                <a:latin typeface="+mn-ea"/>
              </a:rPr>
              <a:t>，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则不会创建保留分区，仍然保留原分区状态。</a:t>
            </a:r>
          </a:p>
          <a:p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、这里安装一定要指定正确的盘符，并小心，不要因为选错而丢失数据。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    安装大约需要</a:t>
            </a:r>
            <a:r>
              <a:rPr lang="en-US" altLang="zh-CN" sz="2800" dirty="0">
                <a:latin typeface="+mn-ea"/>
              </a:rPr>
              <a:t>15</a:t>
            </a:r>
            <a:r>
              <a:rPr lang="zh-CN" altLang="en-US" sz="2800" dirty="0">
                <a:latin typeface="+mn-ea"/>
              </a:rPr>
              <a:t>分钟的时间 ，中间可能重启几次</a:t>
            </a:r>
            <a:r>
              <a:rPr lang="zh-CN" altLang="en-US" sz="28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8229600" cy="5505450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8313" y="6165850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latin typeface="+mn-ea"/>
                <a:ea typeface="+mn-ea"/>
              </a:rPr>
              <a:t>最后一次重启进入后开始设置账号和密码及密钥等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 </a:t>
            </a:r>
            <a:r>
              <a:rPr lang="zh-CN" altLang="en-US" sz="2800" dirty="0" smtClean="0"/>
              <a:t>设置</a:t>
            </a:r>
            <a:r>
              <a:rPr lang="zh-CN" altLang="en-US" sz="2800" dirty="0"/>
              <a:t>用户账号及密码 ，也就是计算机名字，根据自己习惯设置即可。</a:t>
            </a:r>
          </a:p>
          <a:p>
            <a:pPr>
              <a:buFontTx/>
              <a:buNone/>
            </a:pPr>
            <a:r>
              <a:rPr lang="zh-CN" altLang="en-US" dirty="0"/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553325" cy="47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dirty="0"/>
              <a:t>设置密码及提示信息：</a:t>
            </a:r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553325" cy="52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      </a:t>
            </a:r>
            <a:r>
              <a:rPr lang="zh-CN" altLang="en-US" sz="2800" dirty="0" smtClean="0">
                <a:latin typeface="+mn-ea"/>
              </a:rPr>
              <a:t>输入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的产品序列号</a:t>
            </a:r>
            <a:r>
              <a:rPr lang="en-US" altLang="zh-CN" sz="2800" dirty="0">
                <a:latin typeface="+mn-ea"/>
              </a:rPr>
              <a:t>25</a:t>
            </a:r>
            <a:r>
              <a:rPr lang="zh-CN" altLang="en-US" sz="2800" dirty="0">
                <a:latin typeface="+mn-ea"/>
              </a:rPr>
              <a:t>位，这个也可以暂时不输入，是否自动联网激活</a:t>
            </a:r>
            <a:r>
              <a:rPr lang="en-US" altLang="zh-CN" sz="2800" dirty="0">
                <a:latin typeface="+mn-ea"/>
              </a:rPr>
              <a:t>Windows</a:t>
            </a:r>
            <a:r>
              <a:rPr lang="zh-CN" altLang="en-US" sz="2800" dirty="0">
                <a:latin typeface="+mn-ea"/>
              </a:rPr>
              <a:t>选项也选择否，可以在稍后进入系统后再激活。点击下一步：</a:t>
            </a:r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8869"/>
            <a:ext cx="75723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      </a:t>
            </a:r>
            <a:r>
              <a:rPr lang="zh-CN" altLang="en-US" sz="2800" dirty="0" smtClean="0">
                <a:latin typeface="+mn-ea"/>
              </a:rPr>
              <a:t>这</a:t>
            </a:r>
            <a:r>
              <a:rPr lang="zh-CN" altLang="en-US" sz="2800" dirty="0">
                <a:latin typeface="+mn-ea"/>
              </a:rPr>
              <a:t>一步是关于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的更新配置，有三个选项：使用推荐配置、只安装重要更新和稍后再问我等三个，我们选择最后一个并点击下一步：</a:t>
            </a:r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43116"/>
            <a:ext cx="75914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      </a:t>
            </a:r>
            <a:r>
              <a:rPr lang="zh-CN" altLang="en-US" sz="2800" dirty="0" smtClean="0">
                <a:latin typeface="+mn-ea"/>
              </a:rPr>
              <a:t>接着</a:t>
            </a:r>
            <a:r>
              <a:rPr lang="zh-CN" altLang="en-US" sz="2800" dirty="0">
                <a:latin typeface="+mn-ea"/>
              </a:rPr>
              <a:t>开始配置日期和时间窗口，检查一下是否设置正确，并点下一步：</a:t>
            </a:r>
          </a:p>
          <a:p>
            <a:pPr>
              <a:buFontTx/>
              <a:buNone/>
            </a:pPr>
            <a:endParaRPr lang="en-US" altLang="zh-CN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14488"/>
            <a:ext cx="75342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        </a:t>
            </a:r>
            <a:r>
              <a:rPr lang="zh-CN" altLang="en-US" sz="2800" dirty="0" smtClean="0">
                <a:latin typeface="+mn-ea"/>
              </a:rPr>
              <a:t>上述</a:t>
            </a:r>
            <a:r>
              <a:rPr lang="zh-CN" altLang="en-US" sz="2800" dirty="0">
                <a:latin typeface="+mn-ea"/>
              </a:rPr>
              <a:t>步骤设置完后，在中文旗舰版上是直接启动进入系统了 ，到这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就已经成功安装完成了！由于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比较新，对当前市面几乎所有</a:t>
            </a:r>
            <a:r>
              <a:rPr lang="en-US" altLang="zh-CN" sz="2800" dirty="0">
                <a:latin typeface="+mn-ea"/>
              </a:rPr>
              <a:t>05</a:t>
            </a:r>
            <a:r>
              <a:rPr lang="zh-CN" altLang="en-US" sz="2800" dirty="0">
                <a:latin typeface="+mn-ea"/>
              </a:rPr>
              <a:t>之后的主板支持都很好。普通的</a:t>
            </a:r>
            <a:r>
              <a:rPr lang="en-US" altLang="zh-CN" sz="2800" dirty="0">
                <a:latin typeface="+mn-ea"/>
              </a:rPr>
              <a:t>PC</a:t>
            </a:r>
            <a:r>
              <a:rPr lang="zh-CN" altLang="en-US" sz="2800" dirty="0">
                <a:latin typeface="+mn-ea"/>
              </a:rPr>
              <a:t>基本不需要再手动安装任何驱动就可以使用</a:t>
            </a:r>
            <a:r>
              <a:rPr lang="zh-CN" altLang="en-US" sz="2800" dirty="0" smtClean="0">
                <a:latin typeface="+mn-ea"/>
              </a:rPr>
              <a:t>。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dirty="0">
                <a:latin typeface="+mn-ea"/>
              </a:rPr>
              <a:t>      </a:t>
            </a:r>
            <a:r>
              <a:rPr lang="zh-CN" altLang="en-US" sz="2800" dirty="0" smtClean="0">
                <a:latin typeface="+mn-ea"/>
              </a:rPr>
              <a:t>补充</a:t>
            </a:r>
            <a:r>
              <a:rPr lang="zh-CN" altLang="en-US" sz="2800" b="1" dirty="0">
                <a:latin typeface="+mn-ea"/>
              </a:rPr>
              <a:t>：</a:t>
            </a:r>
            <a:r>
              <a:rPr lang="zh-CN" altLang="en-US" sz="2800" dirty="0">
                <a:latin typeface="+mn-ea"/>
              </a:rPr>
              <a:t>如果无法启动</a:t>
            </a:r>
            <a:r>
              <a:rPr lang="en-US" altLang="zh-CN" sz="2800" dirty="0">
                <a:latin typeface="+mn-ea"/>
              </a:rPr>
              <a:t>Windows 7</a:t>
            </a:r>
            <a:r>
              <a:rPr lang="zh-CN" altLang="en-US" sz="2800" dirty="0">
                <a:latin typeface="+mn-ea"/>
              </a:rPr>
              <a:t>安装程序，可能是您开启了软驱的原因，解决方法只需到</a:t>
            </a:r>
            <a:r>
              <a:rPr lang="en-US" altLang="zh-CN" sz="2800" dirty="0">
                <a:latin typeface="+mn-ea"/>
              </a:rPr>
              <a:t>BIOS</a:t>
            </a:r>
            <a:r>
              <a:rPr lang="zh-CN" altLang="en-US" sz="2800" dirty="0">
                <a:latin typeface="+mn-ea"/>
              </a:rPr>
              <a:t>里把软驱这项关闭后即可安装 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一 </a:t>
            </a:r>
            <a:r>
              <a:rPr lang="zh-CN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 </a:t>
            </a:r>
            <a:r>
              <a:rPr lang="zh-CN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的安装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+mn-ea"/>
              </a:rPr>
              <a:t>Win7</a:t>
            </a:r>
            <a:r>
              <a:rPr lang="zh-CN" altLang="en-US" sz="2800" b="1" dirty="0">
                <a:latin typeface="+mn-ea"/>
              </a:rPr>
              <a:t>安装方法第一种：光盘安装</a:t>
            </a:r>
            <a:r>
              <a:rPr lang="zh-CN" altLang="en-US" sz="2800" b="1" dirty="0" smtClean="0">
                <a:latin typeface="+mn-ea"/>
              </a:rPr>
              <a:t>法</a:t>
            </a:r>
            <a:endParaRPr lang="en-US" altLang="zh-CN" sz="2800" b="1" dirty="0" smtClean="0"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Win7</a:t>
            </a:r>
            <a:r>
              <a:rPr lang="zh-CN" altLang="en-US" sz="2800" b="1" dirty="0">
                <a:latin typeface="+mn-ea"/>
              </a:rPr>
              <a:t>安装方法第二种：</a:t>
            </a:r>
            <a:r>
              <a:rPr lang="en-US" altLang="zh-CN" sz="2800" b="1" dirty="0">
                <a:latin typeface="+mn-ea"/>
              </a:rPr>
              <a:t>U</a:t>
            </a:r>
            <a:r>
              <a:rPr lang="zh-CN" altLang="en-US" sz="2800" b="1" dirty="0">
                <a:latin typeface="+mn-ea"/>
              </a:rPr>
              <a:t>盘安装法</a:t>
            </a:r>
            <a:r>
              <a:rPr lang="zh-CN" altLang="en-US" sz="2800" dirty="0">
                <a:latin typeface="+mn-ea"/>
              </a:rPr>
              <a:t> </a:t>
            </a:r>
            <a:endParaRPr lang="en-US" altLang="zh-CN" sz="2800" dirty="0" smtClean="0">
              <a:latin typeface="+mn-ea"/>
            </a:endParaRPr>
          </a:p>
          <a:p>
            <a:pPr>
              <a:buNone/>
            </a:pPr>
            <a:endParaRPr lang="zh-CN" altLang="en-US" sz="2800" dirty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Win7</a:t>
            </a:r>
            <a:r>
              <a:rPr lang="zh-CN" altLang="en-US" sz="2800" b="1" dirty="0">
                <a:latin typeface="+mn-ea"/>
              </a:rPr>
              <a:t>安装方法第三种：硬盘安装法</a:t>
            </a:r>
            <a:r>
              <a:rPr lang="zh-CN" alt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2772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8122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 </a:t>
            </a:r>
            <a:r>
              <a:rPr lang="en-US" altLang="zh-CN"/>
              <a:t>WINDOWS 7</a:t>
            </a:r>
            <a:r>
              <a:rPr lang="zh-CN" altLang="en-US"/>
              <a:t>的维护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358246" cy="50720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系统如何判断是否激活</a:t>
            </a:r>
            <a:r>
              <a:rPr lang="en-US" altLang="zh-CN" sz="3400" dirty="0" smtClean="0">
                <a:latin typeface="+mn-ea"/>
              </a:rPr>
              <a:t>?</a:t>
            </a:r>
            <a:endParaRPr lang="en-US" altLang="zh-CN" sz="3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系统如何创建无线、宽带、临时网络？</a:t>
            </a:r>
          </a:p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系统如何调整屏幕分辨率？</a:t>
            </a:r>
          </a:p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系统如何开启或关闭</a:t>
            </a:r>
            <a:r>
              <a:rPr lang="en-US" altLang="zh-CN" sz="3400" dirty="0" err="1" smtClean="0">
                <a:latin typeface="+mn-ea"/>
              </a:rPr>
              <a:t>AeroPeek</a:t>
            </a:r>
            <a:r>
              <a:rPr lang="zh-CN" altLang="en-US" sz="3400" dirty="0" smtClean="0">
                <a:latin typeface="+mn-ea"/>
              </a:rPr>
              <a:t>？ </a:t>
            </a:r>
            <a:endParaRPr lang="zh-CN" altLang="en-US" sz="3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系统如何查看和评估系统分级</a:t>
            </a:r>
            <a:r>
              <a:rPr lang="en-US" altLang="zh-CN" sz="3400" dirty="0">
                <a:latin typeface="+mn-ea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sz="3400" dirty="0">
                <a:latin typeface="+mn-ea"/>
              </a:rPr>
              <a:t>Windows 7</a:t>
            </a:r>
            <a:r>
              <a:rPr lang="zh-CN" altLang="en-US" sz="3400" dirty="0">
                <a:latin typeface="+mn-ea"/>
              </a:rPr>
              <a:t>系统如何选择电源计划</a:t>
            </a:r>
            <a:r>
              <a:rPr lang="zh-CN" altLang="en-US" sz="3400" dirty="0" smtClean="0">
                <a:latin typeface="+mn-ea"/>
              </a:rPr>
              <a:t>？</a:t>
            </a:r>
            <a:endParaRPr lang="en-US" altLang="zh-CN" sz="3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400" dirty="0" smtClean="0"/>
              <a:t>Windows 7</a:t>
            </a:r>
            <a:r>
              <a:rPr lang="zh-CN" altLang="en-US" sz="3400" dirty="0" smtClean="0"/>
              <a:t>系统如何进行颜色校准？</a:t>
            </a:r>
          </a:p>
          <a:p>
            <a:pPr>
              <a:lnSpc>
                <a:spcPct val="120000"/>
              </a:lnSpc>
            </a:pPr>
            <a:r>
              <a:rPr lang="en-US" altLang="zh-CN" sz="3400" dirty="0" smtClean="0"/>
              <a:t>Windows 7</a:t>
            </a:r>
            <a:r>
              <a:rPr lang="zh-CN" altLang="en-US" sz="3400" dirty="0" smtClean="0"/>
              <a:t>系统如何自定义界面文本大小？</a:t>
            </a:r>
          </a:p>
          <a:p>
            <a:pPr>
              <a:lnSpc>
                <a:spcPct val="120000"/>
              </a:lnSpc>
            </a:pPr>
            <a:r>
              <a:rPr lang="en-US" altLang="zh-CN" sz="3400" dirty="0" smtClean="0"/>
              <a:t>Windows 7</a:t>
            </a:r>
            <a:r>
              <a:rPr lang="zh-CN" altLang="en-US" sz="3400" dirty="0" smtClean="0"/>
              <a:t>系统如何联机获取小工具？</a:t>
            </a:r>
          </a:p>
          <a:p>
            <a:pPr>
              <a:lnSpc>
                <a:spcPct val="120000"/>
              </a:lnSpc>
            </a:pPr>
            <a:r>
              <a:rPr lang="en-US" altLang="zh-CN" sz="3400" dirty="0" smtClean="0"/>
              <a:t>Windows 7</a:t>
            </a:r>
            <a:r>
              <a:rPr lang="zh-CN" altLang="en-US" sz="3400" dirty="0" smtClean="0"/>
              <a:t>系统如何卸载已安装的程序？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CN" sz="2800" dirty="0">
                <a:latin typeface="+mn-ea"/>
                <a:ea typeface="+mn-ea"/>
              </a:rPr>
              <a:t>Windows 7</a:t>
            </a:r>
            <a:r>
              <a:rPr lang="zh-CN" altLang="en-US" sz="2800" dirty="0">
                <a:latin typeface="+mn-ea"/>
                <a:ea typeface="+mn-ea"/>
              </a:rPr>
              <a:t>系统如何判断是否激活</a:t>
            </a:r>
            <a:r>
              <a:rPr lang="en-US" altLang="zh-CN" sz="2800" dirty="0">
                <a:latin typeface="+mn-ea"/>
                <a:ea typeface="+mn-ea"/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，开始菜单右键点击“计算机”选择“属性”。</a:t>
            </a:r>
          </a:p>
          <a:p>
            <a:pPr>
              <a:buFontTx/>
              <a:buNone/>
            </a:pPr>
            <a:endParaRPr lang="zh-CN" altLang="en-US" dirty="0"/>
          </a:p>
          <a:p>
            <a:pPr>
              <a:buFontTx/>
              <a:buNone/>
            </a:pPr>
            <a:endParaRPr lang="zh-CN" altLang="en-US" dirty="0"/>
          </a:p>
          <a:p>
            <a:pPr>
              <a:buFontTx/>
              <a:buNone/>
            </a:pPr>
            <a:endParaRPr lang="zh-CN" altLang="en-US" dirty="0"/>
          </a:p>
          <a:p>
            <a:pPr>
              <a:buFontTx/>
              <a:buNone/>
            </a:pPr>
            <a:endParaRPr lang="zh-CN" altLang="en-US" dirty="0"/>
          </a:p>
          <a:p>
            <a:pPr>
              <a:buFontTx/>
              <a:buNone/>
            </a:pP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，窗口最下方“</a:t>
            </a:r>
            <a:r>
              <a:rPr lang="en-US" altLang="zh-CN" sz="2800" dirty="0">
                <a:latin typeface="+mn-ea"/>
              </a:rPr>
              <a:t>Windows </a:t>
            </a:r>
            <a:r>
              <a:rPr lang="zh-CN" altLang="en-US" sz="2800" dirty="0">
                <a:latin typeface="+mn-ea"/>
              </a:rPr>
              <a:t>激活”栏中如下图，表示已经激活。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584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3038475" cy="2152650"/>
          </a:xfrm>
          <a:prstGeom prst="rect">
            <a:avLst/>
          </a:prstGeom>
          <a:noFill/>
        </p:spPr>
      </p:pic>
      <p:pic>
        <p:nvPicPr>
          <p:cNvPr id="35845" name="Picture 5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84763"/>
            <a:ext cx="550545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  <a:ea typeface="+mn-ea"/>
              </a:rPr>
              <a:t>Windows 7</a:t>
            </a:r>
            <a:r>
              <a:rPr lang="zh-CN" altLang="en-US" sz="2800" dirty="0">
                <a:latin typeface="+mn-ea"/>
                <a:ea typeface="+mn-ea"/>
              </a:rPr>
              <a:t>系统如何创建无线、宽带、临时网络？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，打开开始菜单，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点击</a:t>
            </a:r>
            <a:r>
              <a:rPr lang="zh-CN" altLang="en-US" sz="2800" dirty="0">
                <a:latin typeface="+mn-ea"/>
              </a:rPr>
              <a:t>“控制面板”。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然后</a:t>
            </a:r>
            <a:r>
              <a:rPr lang="zh-CN" altLang="en-US" sz="2800" dirty="0">
                <a:latin typeface="+mn-ea"/>
              </a:rPr>
              <a:t>点击“网络和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</a:t>
            </a:r>
            <a:r>
              <a:rPr lang="en-US" altLang="zh-CN" sz="2800" dirty="0" smtClean="0">
                <a:latin typeface="+mn-ea"/>
              </a:rPr>
              <a:t>Internet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en-US" sz="2800" dirty="0">
                <a:latin typeface="+mn-ea"/>
              </a:rPr>
              <a:t>。点击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“</a:t>
            </a:r>
            <a:r>
              <a:rPr lang="zh-CN" altLang="en-US" sz="2800" dirty="0">
                <a:latin typeface="+mn-ea"/>
              </a:rPr>
              <a:t>网络和共享中心”</a:t>
            </a:r>
            <a:r>
              <a:rPr lang="zh-CN" altLang="en-US" sz="2800" dirty="0"/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36869" name="Picture 5" descr="f8EtI794rC42dTp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390900" cy="1800225"/>
          </a:xfrm>
          <a:prstGeom prst="rect">
            <a:avLst/>
          </a:prstGeom>
          <a:noFill/>
        </p:spPr>
      </p:pic>
      <p:pic>
        <p:nvPicPr>
          <p:cNvPr id="36871" name="Picture 7" descr="nhnQD5917KY9ViYq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2" y="3644900"/>
            <a:ext cx="3384549" cy="2855934"/>
          </a:xfrm>
          <a:prstGeom prst="rect">
            <a:avLst/>
          </a:prstGeom>
          <a:noFill/>
        </p:spPr>
      </p:pic>
      <p:pic>
        <p:nvPicPr>
          <p:cNvPr id="36873" name="Picture 9" descr="kGf78CQkm3q00u8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643314"/>
            <a:ext cx="3429024" cy="291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点击“设置新的连接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或网络”。</a:t>
            </a:r>
            <a:br>
              <a:rPr lang="zh-CN" altLang="en-US" sz="2800" dirty="0">
                <a:latin typeface="+mn-ea"/>
              </a:rPr>
            </a:b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选择“连接到</a:t>
            </a:r>
            <a:r>
              <a:rPr lang="en-US" altLang="zh-CN" sz="2800" dirty="0">
                <a:latin typeface="+mn-ea"/>
              </a:rPr>
              <a:t>Internet“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，点击“下一步”。</a:t>
            </a:r>
            <a:br>
              <a:rPr lang="zh-CN" altLang="en-US" sz="2800" dirty="0">
                <a:latin typeface="+mn-ea"/>
              </a:rPr>
            </a:br>
            <a:endParaRPr lang="zh-CN" altLang="en-US" sz="2800" dirty="0">
              <a:latin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/>
              <a:t/>
            </a:r>
            <a:br>
              <a:rPr lang="en-US" altLang="zh-CN"/>
            </a:br>
            <a:endParaRPr lang="en-US" altLang="zh-CN"/>
          </a:p>
        </p:txBody>
      </p:sp>
      <p:pic>
        <p:nvPicPr>
          <p:cNvPr id="37894" name="Picture 6" descr="C90vs69Cvj3AbfoQ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786214" cy="3067050"/>
          </a:xfrm>
          <a:prstGeom prst="rect">
            <a:avLst/>
          </a:prstGeom>
          <a:noFill/>
        </p:spPr>
      </p:pic>
      <p:pic>
        <p:nvPicPr>
          <p:cNvPr id="37896" name="Picture 8" descr="pT3lr9lYXvqH63F9[1]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00438"/>
            <a:ext cx="3825875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单击“无线”。</a:t>
            </a:r>
            <a:br>
              <a:rPr lang="zh-CN" altLang="en-US" sz="2800" dirty="0">
                <a:latin typeface="+mn-ea"/>
              </a:rPr>
            </a:b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桌面右下角出现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搜索到的无线网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络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选择要连接的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无线网络点击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“连接”。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38917" name="Picture 5" descr="dYd58Rpya50n1BTY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114800" cy="2801937"/>
          </a:xfrm>
          <a:prstGeom prst="rect">
            <a:avLst/>
          </a:prstGeom>
          <a:noFill/>
        </p:spPr>
      </p:pic>
      <p:pic>
        <p:nvPicPr>
          <p:cNvPr id="38919" name="Picture 7" descr="0U7jrU1ret8GU5T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141663"/>
            <a:ext cx="4103687" cy="342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       </a:t>
            </a:r>
            <a:r>
              <a:rPr lang="zh-CN" altLang="en-US" sz="2800" dirty="0">
                <a:latin typeface="+mn-ea"/>
              </a:rPr>
              <a:t>如果无线网络有密码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则输入密码后连接即可。注：无线网络可以直接点击右下角的无线网络标识进行连接。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9941" name="Picture 5" descr="HtvF9tzn0qql93U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636838"/>
            <a:ext cx="412432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85090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  <a:ea typeface="+mn-ea"/>
              </a:rPr>
              <a:t>2</a:t>
            </a:r>
            <a:r>
              <a:rPr lang="zh-CN" altLang="en-US" sz="2800" dirty="0">
                <a:latin typeface="+mn-ea"/>
                <a:ea typeface="+mn-ea"/>
              </a:rPr>
              <a:t>，</a:t>
            </a:r>
            <a:r>
              <a:rPr lang="en-US" altLang="zh-CN" sz="2800" dirty="0">
                <a:latin typeface="+mn-ea"/>
                <a:ea typeface="+mn-ea"/>
              </a:rPr>
              <a:t>Windows 7</a:t>
            </a:r>
            <a:r>
              <a:rPr lang="zh-CN" altLang="en-US" sz="2800" dirty="0">
                <a:latin typeface="+mn-ea"/>
                <a:ea typeface="+mn-ea"/>
              </a:rPr>
              <a:t>系统如何创建宽带连接？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打开开始菜单，点击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“控制面板”。</a:t>
            </a:r>
            <a:r>
              <a:rPr lang="zh-CN" altLang="en-US" sz="2800" dirty="0" smtClean="0">
                <a:latin typeface="+mn-ea"/>
              </a:rPr>
              <a:t>点击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>
                <a:latin typeface="+mn-ea"/>
              </a:rPr>
              <a:t>“网络和</a:t>
            </a:r>
            <a:r>
              <a:rPr lang="en-US" altLang="zh-CN" sz="2800" dirty="0" smtClean="0">
                <a:latin typeface="+mn-ea"/>
              </a:rPr>
              <a:t>Internet”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>
                <a:latin typeface="+mn-ea"/>
              </a:rPr>
              <a:t>。点击“</a:t>
            </a:r>
            <a:r>
              <a:rPr lang="zh-CN" altLang="en-US" sz="2800" dirty="0">
                <a:latin typeface="+mn-ea"/>
              </a:rPr>
              <a:t>网络和</a:t>
            </a:r>
            <a:r>
              <a:rPr lang="zh-CN" altLang="en-US" sz="2800" dirty="0" smtClean="0">
                <a:latin typeface="+mn-ea"/>
              </a:rPr>
              <a:t>共享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>
                <a:latin typeface="+mn-ea"/>
              </a:rPr>
              <a:t>中心</a:t>
            </a:r>
            <a:r>
              <a:rPr lang="zh-CN" altLang="en-US" sz="2800" dirty="0">
                <a:latin typeface="+mn-ea"/>
              </a:rPr>
              <a:t>”</a:t>
            </a:r>
            <a:r>
              <a:rPr lang="zh-CN" altLang="en-US" sz="2800" dirty="0" smtClean="0">
                <a:latin typeface="+mn-ea"/>
              </a:rPr>
              <a:t>。点击</a:t>
            </a:r>
            <a:r>
              <a:rPr lang="zh-CN" altLang="en-US" sz="2800" dirty="0">
                <a:latin typeface="+mn-ea"/>
              </a:rPr>
              <a:t>“</a:t>
            </a:r>
            <a:r>
              <a:rPr lang="zh-CN" altLang="en-US" sz="2800" dirty="0" smtClean="0">
                <a:latin typeface="+mn-ea"/>
              </a:rPr>
              <a:t>设置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>
                <a:latin typeface="+mn-ea"/>
              </a:rPr>
              <a:t>新</a:t>
            </a:r>
            <a:r>
              <a:rPr lang="zh-CN" altLang="en-US" sz="2800" dirty="0">
                <a:latin typeface="+mn-ea"/>
              </a:rPr>
              <a:t>的</a:t>
            </a:r>
            <a:r>
              <a:rPr lang="zh-CN" altLang="en-US" sz="2800" dirty="0" smtClean="0">
                <a:latin typeface="+mn-ea"/>
              </a:rPr>
              <a:t>连接或</a:t>
            </a:r>
            <a:r>
              <a:rPr lang="zh-CN" altLang="en-US" sz="2800" dirty="0">
                <a:latin typeface="+mn-ea"/>
              </a:rPr>
              <a:t>网络”。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65" name="Picture 5" descr="H3K3qtBTwnGkpoQu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05038"/>
            <a:ext cx="3590925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选择“连接到</a:t>
            </a:r>
            <a:r>
              <a:rPr lang="en-US" altLang="zh-CN" sz="2800" dirty="0">
                <a:latin typeface="+mn-ea"/>
              </a:rPr>
              <a:t>Internet”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，点击“下一步”。</a:t>
            </a:r>
            <a:br>
              <a:rPr lang="zh-CN" altLang="en-US" sz="2800" dirty="0">
                <a:latin typeface="+mn-ea"/>
              </a:rPr>
            </a:b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单击“宽带（</a:t>
            </a:r>
            <a:r>
              <a:rPr lang="en-US" altLang="zh-CN" sz="2800" dirty="0" err="1">
                <a:latin typeface="+mn-ea"/>
              </a:rPr>
              <a:t>PPPoE</a:t>
            </a:r>
            <a:r>
              <a:rPr lang="zh-CN" altLang="en-US" sz="2800" dirty="0">
                <a:latin typeface="+mn-ea"/>
              </a:rPr>
              <a:t>）”</a:t>
            </a:r>
          </a:p>
        </p:txBody>
      </p:sp>
      <p:pic>
        <p:nvPicPr>
          <p:cNvPr id="41989" name="Picture 5" descr="4w90IY58PutmpKOl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8913"/>
            <a:ext cx="3744913" cy="2973387"/>
          </a:xfrm>
          <a:prstGeom prst="rect">
            <a:avLst/>
          </a:prstGeom>
          <a:noFill/>
        </p:spPr>
      </p:pic>
      <p:pic>
        <p:nvPicPr>
          <p:cNvPr id="41991" name="Picture 7" descr="00C93vF0I89kkOeJ[1]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357563"/>
            <a:ext cx="3744913" cy="296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      </a:t>
            </a:r>
            <a:r>
              <a:rPr lang="zh-CN" altLang="en-US" sz="2800" dirty="0">
                <a:latin typeface="+mn-ea"/>
              </a:rPr>
              <a:t>在之后出现的界面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输入相关</a:t>
            </a:r>
            <a:r>
              <a:rPr lang="en-US" altLang="zh-CN" sz="2800" dirty="0">
                <a:latin typeface="+mn-ea"/>
              </a:rPr>
              <a:t>ISP</a:t>
            </a:r>
            <a:r>
              <a:rPr lang="zh-CN" altLang="en-US" sz="2800" dirty="0">
                <a:latin typeface="+mn-ea"/>
              </a:rPr>
              <a:t>提供的信息后点击“连接”即可。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3013" name="Picture 5" descr="1PyH7DCw10kY3bXh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89138"/>
            <a:ext cx="47625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857232"/>
            <a:ext cx="7467600" cy="4525963"/>
          </a:xfrm>
        </p:spPr>
        <p:txBody>
          <a:bodyPr/>
          <a:lstStyle/>
          <a:p>
            <a:r>
              <a:rPr lang="en-US" altLang="zh-CN" b="1" dirty="0">
                <a:latin typeface="+mn-ea"/>
              </a:rPr>
              <a:t>Win7</a:t>
            </a:r>
            <a:r>
              <a:rPr lang="zh-CN" altLang="en-US" b="1" dirty="0">
                <a:latin typeface="+mn-ea"/>
              </a:rPr>
              <a:t>安装方法第一种：光盘安装法</a:t>
            </a:r>
            <a:endParaRPr lang="zh-CN" altLang="en-US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dirty="0">
                <a:latin typeface="+mn-ea"/>
              </a:rPr>
              <a:t>　　光盘安装法是最原始的方法，只要有光驱，在</a:t>
            </a:r>
            <a:r>
              <a:rPr lang="en-US" altLang="zh-CN" dirty="0">
                <a:latin typeface="+mn-ea"/>
              </a:rPr>
              <a:t>BIOS</a:t>
            </a:r>
            <a:r>
              <a:rPr lang="zh-CN" altLang="en-US" dirty="0">
                <a:latin typeface="+mn-ea"/>
              </a:rPr>
              <a:t>里设置光驱启动，就能根据系统安装的步骤一步一步安装。</a:t>
            </a:r>
          </a:p>
          <a:p>
            <a:pPr>
              <a:buFontTx/>
              <a:buNone/>
            </a:pPr>
            <a:r>
              <a:rPr lang="zh-CN" altLang="en-US" dirty="0">
                <a:latin typeface="+mn-ea"/>
              </a:rPr>
              <a:t>　　光盘安装法虽然很靠谱，但如果光盘读不了或者遇上没有光驱的电脑，这个方法就不行了。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+mn-ea"/>
                <a:ea typeface="+mn-ea"/>
              </a:rPr>
              <a:t>3 </a:t>
            </a:r>
            <a:r>
              <a:rPr lang="zh-CN" altLang="en-US" sz="2800" dirty="0">
                <a:latin typeface="+mn-ea"/>
                <a:ea typeface="+mn-ea"/>
              </a:rPr>
              <a:t>，</a:t>
            </a:r>
            <a:r>
              <a:rPr lang="en-US" altLang="zh-CN" sz="2800" dirty="0">
                <a:latin typeface="+mn-ea"/>
                <a:ea typeface="+mn-ea"/>
              </a:rPr>
              <a:t>Windows </a:t>
            </a:r>
            <a:r>
              <a:rPr lang="zh-CN" altLang="en-US" sz="2800" dirty="0">
                <a:latin typeface="+mn-ea"/>
                <a:ea typeface="+mn-ea"/>
              </a:rPr>
              <a:t>系统如何创建临时网络？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2800" dirty="0"/>
              <a:t>点击“设置新的</a:t>
            </a:r>
            <a:r>
              <a:rPr lang="zh-CN" altLang="en-US" sz="2800" dirty="0" smtClean="0"/>
              <a:t>连接</a:t>
            </a:r>
            <a:endParaRPr lang="en-US" altLang="zh-CN" sz="2800" dirty="0" smtClean="0"/>
          </a:p>
          <a:p>
            <a:pPr>
              <a:buFontTx/>
              <a:buNone/>
            </a:pPr>
            <a:r>
              <a:rPr lang="zh-CN" altLang="en-US" sz="2800" dirty="0" smtClean="0"/>
              <a:t>或</a:t>
            </a:r>
            <a:r>
              <a:rPr lang="zh-CN" altLang="en-US" sz="2800" dirty="0"/>
              <a:t>网络”。</a:t>
            </a:r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zh-CN" altLang="en-US" sz="2800" dirty="0" smtClean="0"/>
              <a:t>选择</a:t>
            </a:r>
            <a:r>
              <a:rPr lang="zh-CN" altLang="en-US" sz="2800" dirty="0"/>
              <a:t>“设置无线</a:t>
            </a:r>
            <a:r>
              <a:rPr lang="zh-CN" altLang="en-US" sz="2800" dirty="0" smtClean="0"/>
              <a:t>临时</a:t>
            </a:r>
            <a:endParaRPr lang="en-US" altLang="zh-CN" sz="2800" dirty="0" smtClean="0"/>
          </a:p>
          <a:p>
            <a:pPr>
              <a:buFontTx/>
              <a:buNone/>
            </a:pPr>
            <a:r>
              <a:rPr lang="zh-CN" altLang="en-US" sz="2800" dirty="0" smtClean="0"/>
              <a:t>网络</a:t>
            </a:r>
            <a:r>
              <a:rPr lang="zh-CN" altLang="en-US" sz="2800" dirty="0"/>
              <a:t>”</a:t>
            </a:r>
            <a:r>
              <a:rPr lang="zh-CN" altLang="en-US" sz="2800" dirty="0" smtClean="0"/>
              <a:t>，点击</a:t>
            </a:r>
            <a:r>
              <a:rPr lang="zh-CN" altLang="en-US" sz="2800" dirty="0"/>
              <a:t>“下一步”。</a:t>
            </a:r>
          </a:p>
        </p:txBody>
      </p:sp>
      <p:pic>
        <p:nvPicPr>
          <p:cNvPr id="44037" name="Picture 5" descr="9i60H4dyrY48M68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3357586" cy="2635250"/>
          </a:xfrm>
          <a:prstGeom prst="rect">
            <a:avLst/>
          </a:prstGeom>
          <a:noFill/>
        </p:spPr>
      </p:pic>
      <p:pic>
        <p:nvPicPr>
          <p:cNvPr id="44039" name="Picture 7" descr="2W0De4CMC90yF5Jv[1]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933825"/>
            <a:ext cx="3394075" cy="268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800" dirty="0"/>
              <a:t>出现临时网络介绍</a:t>
            </a:r>
          </a:p>
          <a:p>
            <a:pPr>
              <a:buFontTx/>
              <a:buNone/>
            </a:pPr>
            <a:r>
              <a:rPr lang="zh-CN" altLang="en-US" sz="2800" dirty="0"/>
              <a:t>后点击“下一步”。</a:t>
            </a:r>
            <a:br>
              <a:rPr lang="zh-CN" altLang="en-US" sz="2800" dirty="0"/>
            </a:b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zh-CN" altLang="en-US" sz="2800" dirty="0"/>
              <a:t>设置网络名</a:t>
            </a:r>
            <a:r>
              <a:rPr lang="zh-CN" altLang="en-US" sz="2800" dirty="0" smtClean="0"/>
              <a:t>以及</a:t>
            </a:r>
            <a:endParaRPr lang="en-US" altLang="zh-CN" sz="2800" dirty="0" smtClean="0"/>
          </a:p>
          <a:p>
            <a:pPr>
              <a:buFontTx/>
              <a:buNone/>
            </a:pPr>
            <a:r>
              <a:rPr lang="zh-CN" altLang="en-US" sz="2800" dirty="0" smtClean="0"/>
              <a:t>密码后</a:t>
            </a:r>
            <a:r>
              <a:rPr lang="zh-CN" altLang="en-US" sz="2800" dirty="0"/>
              <a:t>点击“</a:t>
            </a:r>
            <a:r>
              <a:rPr lang="zh-CN" altLang="en-US" sz="2800" dirty="0" smtClean="0"/>
              <a:t>下</a:t>
            </a:r>
            <a:endParaRPr lang="en-US" altLang="zh-CN" sz="2800" dirty="0" smtClean="0"/>
          </a:p>
          <a:p>
            <a:pPr>
              <a:buFontTx/>
              <a:buNone/>
            </a:pPr>
            <a:r>
              <a:rPr lang="zh-CN" altLang="en-US" sz="2800" dirty="0" smtClean="0"/>
              <a:t>一</a:t>
            </a:r>
            <a:r>
              <a:rPr lang="zh-CN" altLang="en-US" sz="2800" dirty="0"/>
              <a:t>步”即可。</a:t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45061" name="Picture 5" descr="52GN9EGIUPUlOjAw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4967288" cy="2879725"/>
          </a:xfrm>
          <a:prstGeom prst="rect">
            <a:avLst/>
          </a:prstGeom>
          <a:noFill/>
        </p:spPr>
      </p:pic>
      <p:pic>
        <p:nvPicPr>
          <p:cNvPr id="45063" name="Picture 7" descr="75AB8bx0TNh53MK4[1]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429000"/>
            <a:ext cx="4967288" cy="274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注：密码可以不设置。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图片中以</a:t>
            </a:r>
            <a:r>
              <a:rPr lang="en-US" altLang="zh-CN" sz="2800" dirty="0" smtClean="0">
                <a:latin typeface="+mn-ea"/>
              </a:rPr>
              <a:t>Lenovo</a:t>
            </a:r>
            <a:endParaRPr lang="en-US" altLang="zh-CN" sz="2800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为例子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/>
            </a:r>
            <a:br>
              <a:rPr lang="zh-CN" altLang="en-US" sz="2800" dirty="0">
                <a:latin typeface="+mn-ea"/>
              </a:rPr>
            </a:b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endParaRPr lang="zh-CN" altLang="en-US" sz="2800" dirty="0">
              <a:latin typeface="+mn-ea"/>
            </a:endParaRPr>
          </a:p>
          <a:p>
            <a:pPr>
              <a:buFontTx/>
              <a:buNone/>
            </a:pPr>
            <a:r>
              <a:rPr lang="zh-CN" altLang="en-US" sz="2800" dirty="0" smtClean="0">
                <a:latin typeface="+mn-ea"/>
              </a:rPr>
              <a:t>设置</a:t>
            </a:r>
            <a:r>
              <a:rPr lang="zh-CN" altLang="en-US" sz="2800" dirty="0">
                <a:latin typeface="+mn-ea"/>
              </a:rPr>
              <a:t>完成后，在桌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面点开右下角无线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标识后会出现临时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网络相关信息</a:t>
            </a:r>
          </a:p>
        </p:txBody>
      </p:sp>
      <p:pic>
        <p:nvPicPr>
          <p:cNvPr id="46085" name="Picture 5" descr="aeYaDw34zUEide0r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537075" cy="2746375"/>
          </a:xfrm>
          <a:prstGeom prst="rect">
            <a:avLst/>
          </a:prstGeom>
          <a:noFill/>
        </p:spPr>
      </p:pic>
      <p:pic>
        <p:nvPicPr>
          <p:cNvPr id="46087" name="Picture 7" descr="iXYh0maz3gK5Vq1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643314"/>
            <a:ext cx="45370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467600" cy="868346"/>
          </a:xfrm>
        </p:spPr>
        <p:txBody>
          <a:bodyPr/>
          <a:lstStyle/>
          <a:p>
            <a:r>
              <a:rPr lang="en-US" altLang="zh-CN" sz="2800" dirty="0">
                <a:latin typeface="+mn-ea"/>
                <a:ea typeface="+mn-ea"/>
              </a:rPr>
              <a:t>Windows 7</a:t>
            </a:r>
            <a:r>
              <a:rPr lang="zh-CN" altLang="en-US" sz="2800" dirty="0">
                <a:latin typeface="+mn-ea"/>
                <a:ea typeface="+mn-ea"/>
              </a:rPr>
              <a:t>系统如何调整屏幕分辨率？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5256213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r>
              <a:rPr lang="en-US" altLang="zh-CN" sz="4200" dirty="0"/>
              <a:t>1</a:t>
            </a:r>
            <a:r>
              <a:rPr lang="zh-CN" altLang="en-US" sz="4200" dirty="0"/>
              <a:t>，在桌面右键点击屏幕空</a:t>
            </a:r>
          </a:p>
          <a:p>
            <a:pPr>
              <a:buFontTx/>
              <a:buNone/>
            </a:pPr>
            <a:r>
              <a:rPr lang="zh-CN" altLang="en-US" sz="4200" dirty="0"/>
              <a:t>     白处，点击</a:t>
            </a:r>
            <a:r>
              <a:rPr lang="zh-CN" altLang="en-US" sz="4200" dirty="0" smtClean="0"/>
              <a:t>“屏幕分辨率”</a:t>
            </a:r>
            <a:br>
              <a:rPr lang="zh-CN" altLang="en-US" sz="4200" dirty="0" smtClean="0"/>
            </a:br>
            <a:endParaRPr lang="zh-CN" altLang="en-US" sz="4200" dirty="0"/>
          </a:p>
          <a:p>
            <a:pPr>
              <a:buFontTx/>
              <a:buNone/>
            </a:pPr>
            <a:endParaRPr lang="zh-CN" altLang="en-US" sz="4200" dirty="0"/>
          </a:p>
          <a:p>
            <a:pPr>
              <a:buFontTx/>
              <a:buNone/>
            </a:pPr>
            <a:endParaRPr lang="zh-CN" altLang="en-US" sz="4200" dirty="0"/>
          </a:p>
          <a:p>
            <a:pPr>
              <a:buFontTx/>
              <a:buNone/>
            </a:pPr>
            <a:r>
              <a:rPr lang="en-US" altLang="zh-CN" sz="4200" dirty="0"/>
              <a:t>2</a:t>
            </a:r>
            <a:r>
              <a:rPr lang="zh-CN" altLang="en-US" sz="4200" dirty="0"/>
              <a:t>，在屏幕分辨率界面中调</a:t>
            </a:r>
          </a:p>
          <a:p>
            <a:pPr>
              <a:buFontTx/>
              <a:buNone/>
            </a:pPr>
            <a:r>
              <a:rPr lang="zh-CN" altLang="en-US" sz="4200" dirty="0"/>
              <a:t>     整分辨率：点击分辨率</a:t>
            </a:r>
          </a:p>
          <a:p>
            <a:pPr>
              <a:buFontTx/>
              <a:buNone/>
            </a:pPr>
            <a:r>
              <a:rPr lang="zh-CN" altLang="en-US" sz="4200" dirty="0"/>
              <a:t>     后的下拉键头，会出现</a:t>
            </a:r>
          </a:p>
          <a:p>
            <a:pPr>
              <a:buFontTx/>
              <a:buNone/>
            </a:pPr>
            <a:r>
              <a:rPr lang="zh-CN" altLang="en-US" sz="4200" dirty="0"/>
              <a:t>     调整分辨率的具体菜单。</a:t>
            </a:r>
          </a:p>
          <a:p>
            <a:pPr>
              <a:buFontTx/>
              <a:buNone/>
            </a:pPr>
            <a:r>
              <a:rPr lang="zh-CN" altLang="en-US" sz="4200" dirty="0"/>
              <a:t>     选择“推荐”分辨率点击</a:t>
            </a:r>
          </a:p>
          <a:p>
            <a:pPr>
              <a:buFontTx/>
              <a:buNone/>
            </a:pPr>
            <a:r>
              <a:rPr lang="zh-CN" altLang="en-US" sz="4200" dirty="0"/>
              <a:t>     “确定”。</a:t>
            </a:r>
          </a:p>
          <a:p>
            <a:pPr>
              <a:buFontTx/>
              <a:buNone/>
            </a:pPr>
            <a:endParaRPr lang="zh-CN" altLang="en-US" sz="3600" dirty="0"/>
          </a:p>
          <a:p>
            <a:pPr>
              <a:buFontTx/>
              <a:buNone/>
            </a:pPr>
            <a:r>
              <a:rPr lang="en-US" altLang="zh-CN" sz="3800" dirty="0" smtClean="0"/>
              <a:t>3</a:t>
            </a:r>
            <a:r>
              <a:rPr lang="zh-CN" altLang="en-US" sz="3800" dirty="0"/>
              <a:t>，选择“确定”后，会出</a:t>
            </a:r>
          </a:p>
          <a:p>
            <a:pPr>
              <a:buFontTx/>
              <a:buNone/>
            </a:pPr>
            <a:r>
              <a:rPr lang="zh-CN" altLang="en-US" sz="3800" dirty="0"/>
              <a:t>    现显示设置的菜单，</a:t>
            </a:r>
          </a:p>
          <a:p>
            <a:pPr>
              <a:buFontTx/>
              <a:buNone/>
            </a:pPr>
            <a:r>
              <a:rPr lang="zh-CN" altLang="en-US" sz="3800" dirty="0"/>
              <a:t>    选择“保留更改”。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7109" name="Picture 5" descr="XOp0Py4I0HY53TN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2749550" cy="1728788"/>
          </a:xfrm>
          <a:prstGeom prst="rect">
            <a:avLst/>
          </a:prstGeom>
          <a:noFill/>
        </p:spPr>
      </p:pic>
      <p:pic>
        <p:nvPicPr>
          <p:cNvPr id="47111" name="Picture 7" descr="1KX6n5VgPTDLNPL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1"/>
            <a:ext cx="2701925" cy="1643074"/>
          </a:xfrm>
          <a:prstGeom prst="rect">
            <a:avLst/>
          </a:prstGeom>
          <a:noFill/>
        </p:spPr>
      </p:pic>
      <p:graphicFrame>
        <p:nvGraphicFramePr>
          <p:cNvPr id="47141" name="Group 37"/>
          <p:cNvGraphicFramePr>
            <a:graphicFrameLocks noGrp="1"/>
          </p:cNvGraphicFramePr>
          <p:nvPr/>
        </p:nvGraphicFramePr>
        <p:xfrm>
          <a:off x="2725738" y="2535238"/>
          <a:ext cx="208280" cy="17383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42" name="Group 38"/>
          <p:cNvGraphicFramePr>
            <a:graphicFrameLocks noGrp="1"/>
          </p:cNvGraphicFramePr>
          <p:nvPr/>
        </p:nvGraphicFramePr>
        <p:xfrm>
          <a:off x="2735263" y="2544763"/>
          <a:ext cx="208280" cy="17192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43" name="Group 39"/>
          <p:cNvGraphicFramePr>
            <a:graphicFrameLocks noGrp="1"/>
          </p:cNvGraphicFramePr>
          <p:nvPr/>
        </p:nvGraphicFramePr>
        <p:xfrm>
          <a:off x="2744788" y="2554288"/>
          <a:ext cx="2627312" cy="1920240"/>
        </p:xfrm>
        <a:graphic>
          <a:graphicData uri="http://schemas.openxmlformats.org/drawingml/2006/table">
            <a:tbl>
              <a:tblPr/>
              <a:tblGrid>
                <a:gridCol w="2627312"/>
              </a:tblGrid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kumimoji="0" lang="en-US" altLang="zh-CN" sz="10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                                             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13" name="Picture 9" descr="h896BM2vgYKtT5j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072074"/>
            <a:ext cx="2808288" cy="13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zh-CN" sz="2600" dirty="0" smtClean="0">
                <a:latin typeface="+mn-ea"/>
                <a:ea typeface="+mn-ea"/>
              </a:rPr>
              <a:t>Windows 7</a:t>
            </a:r>
            <a:r>
              <a:rPr lang="zh-CN" altLang="en-US" sz="2600" dirty="0" smtClean="0">
                <a:latin typeface="+mn-ea"/>
                <a:ea typeface="+mn-ea"/>
              </a:rPr>
              <a:t>系统如何开启或关闭</a:t>
            </a:r>
            <a:r>
              <a:rPr lang="en-US" altLang="zh-CN" sz="2600" dirty="0" err="1" smtClean="0">
                <a:latin typeface="+mn-ea"/>
                <a:ea typeface="+mn-ea"/>
              </a:rPr>
              <a:t>AeroPeek</a:t>
            </a:r>
            <a:r>
              <a:rPr lang="zh-CN" altLang="en-US" sz="2600" dirty="0" smtClean="0">
                <a:latin typeface="+mn-ea"/>
                <a:ea typeface="+mn-ea"/>
              </a:rPr>
              <a:t>预览桌面</a:t>
            </a:r>
            <a:endParaRPr lang="zh-CN" altLang="zh-CN" sz="2600" dirty="0">
              <a:latin typeface="+mn-ea"/>
              <a:ea typeface="+mn-ea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7467600" cy="505461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，右键点击任务栏空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   </a:t>
            </a:r>
            <a:r>
              <a:rPr lang="zh-CN" altLang="en-US" sz="2000" dirty="0" smtClean="0">
                <a:latin typeface="+mn-ea"/>
              </a:rPr>
              <a:t>白</a:t>
            </a:r>
            <a:r>
              <a:rPr lang="zh-CN" altLang="en-US" sz="2000" dirty="0" smtClean="0">
                <a:latin typeface="+mn-ea"/>
              </a:rPr>
              <a:t>处，选择</a:t>
            </a:r>
            <a:r>
              <a:rPr lang="zh-CN" altLang="en-US" sz="2000" dirty="0" smtClean="0">
                <a:latin typeface="+mn-ea"/>
              </a:rPr>
              <a:t>“属性”</a:t>
            </a: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，进入“任务栏”选项卡，勾选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“使用</a:t>
            </a:r>
            <a:r>
              <a:rPr lang="en-US" altLang="zh-CN" sz="2000" dirty="0" smtClean="0"/>
              <a:t>Aero Peek</a:t>
            </a:r>
            <a:r>
              <a:rPr lang="zh-CN" altLang="en-US" sz="2000" dirty="0" smtClean="0"/>
              <a:t>预览桌面”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开启此功能。（反之是关闭）</a:t>
            </a:r>
            <a:endParaRPr lang="zh-CN" altLang="zh-CN" sz="2000" dirty="0">
              <a:latin typeface="+mn-ea"/>
            </a:endParaRPr>
          </a:p>
        </p:txBody>
      </p:sp>
      <p:pic>
        <p:nvPicPr>
          <p:cNvPr id="4" name="Picture 5" descr="tIP9ADnFIScgtcA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305050" cy="2238375"/>
          </a:xfrm>
          <a:prstGeom prst="rect">
            <a:avLst/>
          </a:prstGeom>
          <a:noFill/>
        </p:spPr>
      </p:pic>
      <p:pic>
        <p:nvPicPr>
          <p:cNvPr id="5" name="Picture 7" descr="5phS8uND5tCShX1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51262"/>
            <a:ext cx="2992438" cy="310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58204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，启动后，鼠标放在屏幕右下角，会有预览桌面的半透明效果。</a:t>
            </a:r>
            <a:endParaRPr lang="zh-CN" altLang="zh-CN" sz="2000" dirty="0"/>
          </a:p>
        </p:txBody>
      </p:sp>
      <p:pic>
        <p:nvPicPr>
          <p:cNvPr id="4" name="Picture 5" descr="gWIR37tuS09byYhO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36571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Windows 7</a:t>
            </a:r>
            <a:r>
              <a:rPr lang="zh-CN" altLang="en-US" sz="2800" dirty="0" smtClean="0">
                <a:latin typeface="+mn-ea"/>
                <a:ea typeface="+mn-ea"/>
              </a:rPr>
              <a:t>系统如何查看和评估系统分级</a:t>
            </a:r>
            <a:r>
              <a:rPr lang="en-US" altLang="zh-CN" sz="2800" dirty="0" smtClean="0">
                <a:latin typeface="+mn-ea"/>
                <a:ea typeface="+mn-ea"/>
              </a:rPr>
              <a:t>?</a:t>
            </a:r>
            <a:endParaRPr lang="zh-CN" altLang="zh-CN" sz="2800" dirty="0">
              <a:latin typeface="+mn-ea"/>
              <a:ea typeface="+mn-ea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7467600" cy="498317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，开始菜单“计算机”图标</a:t>
            </a:r>
          </a:p>
          <a:p>
            <a:pPr>
              <a:buFontTx/>
              <a:buNone/>
            </a:pPr>
            <a:r>
              <a:rPr lang="zh-CN" altLang="en-US" sz="2000" b="1" dirty="0" smtClean="0"/>
              <a:t>      上单击鼠标右键，</a:t>
            </a:r>
            <a:r>
              <a:rPr lang="zh-CN" altLang="en-US" sz="2000" b="1" dirty="0" smtClean="0"/>
              <a:t>选择</a:t>
            </a:r>
            <a:endParaRPr lang="en-US" altLang="zh-CN" sz="2000" b="1" dirty="0" smtClean="0"/>
          </a:p>
          <a:p>
            <a:pPr>
              <a:buFontTx/>
              <a:buNone/>
            </a:pP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      </a:t>
            </a:r>
            <a:r>
              <a:rPr lang="zh-CN" altLang="en-US" sz="2000" b="1" dirty="0" smtClean="0"/>
              <a:t>“属性”。</a:t>
            </a:r>
            <a:endParaRPr lang="en-US" altLang="zh-CN" sz="2000" b="1" dirty="0" smtClean="0"/>
          </a:p>
          <a:p>
            <a:pPr>
              <a:buFontTx/>
              <a:buNone/>
            </a:pPr>
            <a:endParaRPr lang="en-US" altLang="zh-CN" sz="2000" b="1" dirty="0" smtClean="0"/>
          </a:p>
          <a:p>
            <a:pPr>
              <a:buFontTx/>
              <a:buNone/>
            </a:pPr>
            <a:endParaRPr lang="en-US" altLang="zh-CN" sz="2000" b="1" dirty="0" smtClean="0"/>
          </a:p>
          <a:p>
            <a:pPr>
              <a:buFontTx/>
              <a:buNone/>
            </a:pPr>
            <a:endParaRPr lang="en-US" altLang="zh-CN" sz="2000" b="1" dirty="0" smtClean="0"/>
          </a:p>
          <a:p>
            <a:pPr>
              <a:buFontTx/>
              <a:buNone/>
            </a:pPr>
            <a:endParaRPr lang="en-US" altLang="zh-CN" sz="2000" b="1" dirty="0" smtClean="0"/>
          </a:p>
          <a:p>
            <a:pPr>
              <a:buFontTx/>
              <a:buNone/>
            </a:pPr>
            <a:endParaRPr lang="en-US" altLang="zh-CN" sz="2000" b="1" dirty="0" smtClean="0"/>
          </a:p>
          <a:p>
            <a:pPr>
              <a:buFontTx/>
              <a:buNone/>
            </a:pP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，如之前没有运行过评</a:t>
            </a:r>
          </a:p>
          <a:p>
            <a:pPr>
              <a:buFontTx/>
              <a:buNone/>
            </a:pPr>
            <a:r>
              <a:rPr lang="zh-CN" altLang="en-US" sz="2000" b="1" dirty="0" smtClean="0"/>
              <a:t>      估，点击“要求刷新</a:t>
            </a:r>
          </a:p>
          <a:p>
            <a:pPr>
              <a:buFontTx/>
              <a:buNone/>
            </a:pPr>
            <a:r>
              <a:rPr lang="zh-CN" altLang="en-US" sz="2000" b="1" dirty="0" smtClean="0"/>
              <a:t>      </a:t>
            </a:r>
            <a:r>
              <a:rPr lang="en-US" altLang="zh-CN" sz="2000" b="1" dirty="0" smtClean="0"/>
              <a:t>Windows</a:t>
            </a:r>
            <a:r>
              <a:rPr lang="zh-CN" altLang="en-US" sz="2000" b="1" dirty="0" smtClean="0"/>
              <a:t>体验指数”。</a:t>
            </a:r>
            <a:endParaRPr lang="zh-CN" altLang="zh-CN" sz="2000" dirty="0"/>
          </a:p>
        </p:txBody>
      </p:sp>
      <p:pic>
        <p:nvPicPr>
          <p:cNvPr id="4" name="Picture 5" descr="28pgQL316T1uOLR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71546"/>
            <a:ext cx="3476625" cy="2663825"/>
          </a:xfrm>
          <a:prstGeom prst="rect">
            <a:avLst/>
          </a:prstGeom>
          <a:noFill/>
        </p:spPr>
      </p:pic>
      <p:pic>
        <p:nvPicPr>
          <p:cNvPr id="5" name="Picture 7" descr="H5Ie6SG6F5higUor[1]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71942"/>
            <a:ext cx="47625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04"/>
            <a:ext cx="8329642" cy="6143668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，单击“立即刷新”按钮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，如之前运行过评估，需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要进行从新评估，点击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“重新运行评估”。</a:t>
            </a:r>
            <a:br>
              <a:rPr lang="zh-CN" altLang="en-US" sz="2000" dirty="0" smtClean="0"/>
            </a:br>
            <a:endParaRPr lang="zh-CN" altLang="en-US" sz="2000" dirty="0" smtClean="0"/>
          </a:p>
          <a:p>
            <a:pPr>
              <a:buNone/>
            </a:pPr>
            <a:endParaRPr lang="zh-CN" altLang="zh-CN" dirty="0"/>
          </a:p>
        </p:txBody>
      </p:sp>
      <p:pic>
        <p:nvPicPr>
          <p:cNvPr id="4" name="Picture 5" descr="jn4xGSJkH0tFYHa5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330700" cy="2376488"/>
          </a:xfrm>
          <a:prstGeom prst="rect">
            <a:avLst/>
          </a:prstGeom>
          <a:noFill/>
        </p:spPr>
      </p:pic>
      <p:pic>
        <p:nvPicPr>
          <p:cNvPr id="5" name="Picture 7" descr="oHjMIF7Qct8dt7io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357718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dirty="0" smtClean="0"/>
              <a:t>5</a:t>
            </a:r>
            <a:r>
              <a:rPr lang="zh-CN" altLang="en-US" sz="2000" dirty="0" smtClean="0"/>
              <a:t>，评估过程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6</a:t>
            </a:r>
            <a:r>
              <a:rPr lang="zh-CN" altLang="en-US" sz="2000" dirty="0" smtClean="0"/>
              <a:t>，评估结束。 </a:t>
            </a:r>
          </a:p>
          <a:p>
            <a:pPr>
              <a:buNone/>
            </a:pPr>
            <a:endParaRPr lang="zh-CN" altLang="en-US" sz="2000" dirty="0"/>
          </a:p>
        </p:txBody>
      </p:sp>
      <p:pic>
        <p:nvPicPr>
          <p:cNvPr id="4" name="Picture 5" descr="lq8udgyGNnQ4X8I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786346" cy="2074919"/>
          </a:xfrm>
          <a:prstGeom prst="rect">
            <a:avLst/>
          </a:prstGeom>
          <a:noFill/>
        </p:spPr>
      </p:pic>
      <p:pic>
        <p:nvPicPr>
          <p:cNvPr id="5" name="Picture 7" descr="gn9QxJ84WJv1K1ff[1]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14686"/>
            <a:ext cx="4857784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+mn-ea"/>
                <a:ea typeface="+mn-ea"/>
              </a:rPr>
              <a:t>Windows 7</a:t>
            </a:r>
            <a:r>
              <a:rPr lang="zh-CN" altLang="en-US" sz="3600" dirty="0" smtClean="0">
                <a:latin typeface="+mn-ea"/>
                <a:ea typeface="+mn-ea"/>
              </a:rPr>
              <a:t>系统如何选择电源计划？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000" dirty="0" smtClean="0"/>
              <a:t>解决方案一：</a:t>
            </a:r>
          </a:p>
          <a:p>
            <a:pPr>
              <a:buFontTx/>
              <a:buNone/>
            </a:pPr>
            <a:r>
              <a:rPr lang="zh-CN" altLang="en-US" sz="2000" dirty="0" smtClean="0"/>
              <a:t>通过电源图标选择</a:t>
            </a:r>
          </a:p>
          <a:p>
            <a:pPr>
              <a:buFontTx/>
              <a:buNone/>
            </a:pPr>
            <a:r>
              <a:rPr lang="zh-CN" altLang="en-US" sz="2000" dirty="0" smtClean="0"/>
              <a:t>电源计划，左键单</a:t>
            </a:r>
          </a:p>
          <a:p>
            <a:pPr>
              <a:buFontTx/>
              <a:buNone/>
            </a:pPr>
            <a:r>
              <a:rPr lang="zh-CN" altLang="en-US" sz="2000" dirty="0" smtClean="0"/>
              <a:t>击右下角电池图标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zh-CN" altLang="en-US" sz="2000" dirty="0" smtClean="0"/>
              <a:t>点击需要的电源计划。</a:t>
            </a:r>
            <a:endParaRPr lang="zh-CN" altLang="en-US" sz="2000" dirty="0"/>
          </a:p>
        </p:txBody>
      </p:sp>
      <p:pic>
        <p:nvPicPr>
          <p:cNvPr id="4" name="Picture 5" descr="76ov0E7PkIF3bO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3814762" cy="801687"/>
          </a:xfrm>
          <a:prstGeom prst="rect">
            <a:avLst/>
          </a:prstGeom>
          <a:noFill/>
        </p:spPr>
      </p:pic>
      <p:pic>
        <p:nvPicPr>
          <p:cNvPr id="5" name="Picture 7" descr="HiSuNxIunAkBI1C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314168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70"/>
            <a:ext cx="8258204" cy="5197493"/>
          </a:xfrm>
        </p:spPr>
        <p:txBody>
          <a:bodyPr/>
          <a:lstStyle/>
          <a:p>
            <a:r>
              <a:rPr lang="en-US" altLang="zh-CN" b="1" dirty="0"/>
              <a:t>Win7</a:t>
            </a:r>
            <a:r>
              <a:rPr lang="zh-CN" altLang="en-US" b="1" dirty="0"/>
              <a:t>安装方法第二种：</a:t>
            </a:r>
            <a:r>
              <a:rPr lang="en-US" altLang="zh-CN" b="1" dirty="0"/>
              <a:t>U</a:t>
            </a:r>
            <a:r>
              <a:rPr lang="zh-CN" altLang="en-US" b="1" dirty="0"/>
              <a:t>盘安装法</a:t>
            </a:r>
            <a:endParaRPr lang="zh-CN" altLang="en-US" dirty="0"/>
          </a:p>
          <a:p>
            <a:pPr>
              <a:buFontTx/>
              <a:buNone/>
            </a:pPr>
            <a:r>
              <a:rPr lang="zh-CN" altLang="en-US" dirty="0"/>
              <a:t>　　</a:t>
            </a:r>
            <a:r>
              <a:rPr lang="en-US" altLang="zh-CN" dirty="0"/>
              <a:t>U</a:t>
            </a:r>
            <a:r>
              <a:rPr lang="zh-CN" altLang="en-US" dirty="0"/>
              <a:t>盘安装</a:t>
            </a:r>
            <a:r>
              <a:rPr lang="en-US" altLang="zh-CN" dirty="0"/>
              <a:t>Win7</a:t>
            </a:r>
            <a:r>
              <a:rPr lang="zh-CN" altLang="en-US" dirty="0"/>
              <a:t>法是目前最主流的</a:t>
            </a:r>
            <a:r>
              <a:rPr lang="en-US" altLang="zh-CN" dirty="0"/>
              <a:t>Win7</a:t>
            </a:r>
            <a:r>
              <a:rPr lang="zh-CN" altLang="en-US" dirty="0"/>
              <a:t>安装方法，也是目前成功率最高</a:t>
            </a:r>
            <a:r>
              <a:rPr lang="zh-CN" altLang="en-US" dirty="0" smtClean="0"/>
              <a:t>的（</a:t>
            </a:r>
            <a:r>
              <a:rPr lang="en-US" altLang="zh-CN" dirty="0" smtClean="0"/>
              <a:t>99.99</a:t>
            </a:r>
            <a:r>
              <a:rPr lang="en-US" altLang="zh-CN" dirty="0"/>
              <a:t>%</a:t>
            </a:r>
            <a:r>
              <a:rPr lang="zh-CN" altLang="en-US" dirty="0"/>
              <a:t>的电脑都支持</a:t>
            </a:r>
            <a:r>
              <a:rPr lang="en-US" altLang="zh-CN" dirty="0"/>
              <a:t>U</a:t>
            </a:r>
            <a:r>
              <a:rPr lang="zh-CN" altLang="en-US" dirty="0"/>
              <a:t>盘启动）。</a:t>
            </a:r>
          </a:p>
          <a:p>
            <a:pPr>
              <a:buFontTx/>
              <a:buNone/>
            </a:pPr>
            <a:r>
              <a:rPr lang="zh-CN" altLang="en-US" dirty="0"/>
              <a:t>   　安装方法很简单，将</a:t>
            </a:r>
            <a:r>
              <a:rPr lang="en-US" altLang="zh-CN" dirty="0"/>
              <a:t>Win7</a:t>
            </a:r>
            <a:r>
              <a:rPr lang="zh-CN" altLang="en-US" dirty="0"/>
              <a:t>光盘的文件转换成</a:t>
            </a:r>
            <a:r>
              <a:rPr lang="en-US" altLang="zh-CN" dirty="0"/>
              <a:t>Win7</a:t>
            </a:r>
            <a:r>
              <a:rPr lang="zh-CN" altLang="en-US" dirty="0"/>
              <a:t>虚拟镜像，或者更简单的将</a:t>
            </a:r>
            <a:r>
              <a:rPr lang="en-US" altLang="zh-CN" dirty="0"/>
              <a:t>Win7</a:t>
            </a:r>
            <a:r>
              <a:rPr lang="zh-CN" altLang="en-US" dirty="0"/>
              <a:t>光盘中的文件直接拷贝到</a:t>
            </a:r>
            <a:r>
              <a:rPr lang="en-US" altLang="zh-CN" dirty="0"/>
              <a:t>U</a:t>
            </a:r>
            <a:r>
              <a:rPr lang="zh-CN" altLang="en-US" dirty="0"/>
              <a:t>盘之中就行。最后根据提示一步一步安装</a:t>
            </a:r>
            <a:r>
              <a:rPr lang="en-US" altLang="zh-CN" dirty="0"/>
              <a:t>Win7</a:t>
            </a:r>
            <a:r>
              <a:rPr lang="zh-CN" altLang="en-US" dirty="0"/>
              <a:t>就行。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61436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解决方案二：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打开电源选项选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择电源计划。开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始菜单，点击“控</a:t>
            </a:r>
          </a:p>
          <a:p>
            <a:pPr>
              <a:buFontTx/>
              <a:buNone/>
            </a:pPr>
            <a:r>
              <a:rPr lang="zh-CN" altLang="en-US" sz="2000" dirty="0" smtClean="0">
                <a:latin typeface="+mn-ea"/>
              </a:rPr>
              <a:t>制面板”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FontTx/>
              <a:buNone/>
            </a:pPr>
            <a:r>
              <a:rPr lang="zh-CN" altLang="en-US" sz="2000" dirty="0" smtClean="0"/>
              <a:t>点击“系统和安全”。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4" name="Picture 5" descr="68AM68Xlf60AfsL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3448050" cy="1944687"/>
          </a:xfrm>
          <a:prstGeom prst="rect">
            <a:avLst/>
          </a:prstGeom>
          <a:noFill/>
        </p:spPr>
      </p:pic>
      <p:pic>
        <p:nvPicPr>
          <p:cNvPr id="5" name="Picture 7" descr="C1vz1aXnu93gC79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398838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dirty="0" smtClean="0">
                <a:latin typeface="+mn-ea"/>
              </a:rPr>
              <a:t>点击“电源选项”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r>
              <a:rPr lang="zh-CN" altLang="en-US" sz="2000" dirty="0" smtClean="0"/>
              <a:t>选择</a:t>
            </a:r>
            <a:r>
              <a:rPr lang="zh-CN" altLang="en-US" sz="2000" dirty="0" smtClean="0"/>
              <a:t>需要的电源计划。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4" name="Picture 5" descr="95frDiNF4XJbh1l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549275"/>
            <a:ext cx="4205288" cy="1866900"/>
          </a:xfrm>
          <a:prstGeom prst="rect">
            <a:avLst/>
          </a:prstGeom>
          <a:noFill/>
        </p:spPr>
      </p:pic>
      <p:pic>
        <p:nvPicPr>
          <p:cNvPr id="5" name="Picture 7" descr="NScubc0URJk7YJpi[1]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4249738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600079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000" dirty="0" smtClean="0"/>
              <a:t>解决方案三：</a:t>
            </a:r>
          </a:p>
          <a:p>
            <a:pPr>
              <a:buFontTx/>
              <a:buNone/>
            </a:pPr>
            <a:r>
              <a:rPr lang="zh-CN" altLang="en-US" sz="2000" dirty="0" smtClean="0"/>
              <a:t>配合</a:t>
            </a:r>
            <a:r>
              <a:rPr lang="en-US" altLang="zh-CN" sz="2000" dirty="0" smtClean="0"/>
              <a:t>windows</a:t>
            </a:r>
            <a:r>
              <a:rPr lang="zh-CN" altLang="en-US" sz="2000" dirty="0" smtClean="0"/>
              <a:t>移动</a:t>
            </a:r>
            <a:r>
              <a:rPr lang="zh-CN" altLang="en-US" sz="2000" dirty="0" smtClean="0"/>
              <a:t>中</a:t>
            </a:r>
            <a:endParaRPr lang="en-US" altLang="zh-CN" sz="2000" dirty="0" smtClean="0"/>
          </a:p>
          <a:p>
            <a:pPr>
              <a:buFontTx/>
              <a:buNone/>
            </a:pPr>
            <a:r>
              <a:rPr lang="zh-CN" altLang="en-US" sz="2000" dirty="0" smtClean="0"/>
              <a:t>心，更改</a:t>
            </a:r>
            <a:r>
              <a:rPr lang="zh-CN" altLang="en-US" sz="2000" dirty="0" smtClean="0"/>
              <a:t>电源计划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FontTx/>
              <a:buNone/>
            </a:pPr>
            <a:r>
              <a:rPr lang="zh-CN" altLang="en-US" sz="2000" dirty="0" smtClean="0"/>
              <a:t>右键点击</a:t>
            </a:r>
            <a:r>
              <a:rPr lang="zh-CN" altLang="en-US" sz="2000" dirty="0" smtClean="0"/>
              <a:t>电池图标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>
              <a:buFontTx/>
              <a:buNone/>
            </a:pPr>
            <a:r>
              <a:rPr lang="zh-CN" altLang="en-US" sz="2000" dirty="0" smtClean="0"/>
              <a:t>选择“</a:t>
            </a:r>
            <a:r>
              <a:rPr lang="en-US" altLang="zh-CN" sz="2000" dirty="0" smtClean="0"/>
              <a:t>Windows </a:t>
            </a:r>
            <a:r>
              <a:rPr lang="zh-CN" altLang="en-US" sz="2000" dirty="0" smtClean="0"/>
              <a:t>移动中心”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buFontTx/>
              <a:buNone/>
            </a:pPr>
            <a:endParaRPr lang="en-US" altLang="zh-CN" sz="32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zh-CN" altLang="en-US" sz="2000" dirty="0" smtClean="0"/>
              <a:t>选择</a:t>
            </a:r>
            <a:r>
              <a:rPr lang="zh-CN" altLang="en-US" sz="2000" dirty="0" smtClean="0"/>
              <a:t>需要的电源计划。</a:t>
            </a:r>
            <a:endParaRPr lang="en-US" altLang="zh-CN" sz="2000" dirty="0" smtClean="0"/>
          </a:p>
          <a:p>
            <a:pPr>
              <a:buFontTx/>
              <a:buNone/>
            </a:pPr>
            <a:endParaRPr lang="zh-CN" altLang="en-US" dirty="0"/>
          </a:p>
        </p:txBody>
      </p:sp>
      <p:pic>
        <p:nvPicPr>
          <p:cNvPr id="4" name="Picture 5" descr="x8D0oeNVFIhKMmk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600450" cy="1530350"/>
          </a:xfrm>
          <a:prstGeom prst="rect">
            <a:avLst/>
          </a:prstGeom>
          <a:noFill/>
        </p:spPr>
      </p:pic>
      <p:pic>
        <p:nvPicPr>
          <p:cNvPr id="5" name="Picture 7" descr="rdmR63jNxNBT97I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5"/>
            <a:ext cx="3609975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Windows 7</a:t>
            </a:r>
            <a:r>
              <a:rPr lang="zh-CN" altLang="en-US" sz="3600" dirty="0" smtClean="0"/>
              <a:t>系统如何进行颜色校准？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14422"/>
            <a:ext cx="8501122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 smtClean="0"/>
              <a:t>              您</a:t>
            </a:r>
            <a:r>
              <a:rPr lang="zh-CN" altLang="en-US" sz="1800" dirty="0" smtClean="0"/>
              <a:t>在屏幕上看到的颜色将会取决于您的显示器、显卡设置以及照明等等</a:t>
            </a:r>
            <a:r>
              <a:rPr lang="zh-CN" altLang="en-US" sz="1800" dirty="0" smtClean="0"/>
              <a:t>因素，大多数人</a:t>
            </a:r>
            <a:r>
              <a:rPr lang="zh-CN" altLang="en-US" sz="1800" dirty="0" smtClean="0"/>
              <a:t>都使用相同的默认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颜色配置文件。而现在</a:t>
            </a:r>
            <a:r>
              <a:rPr lang="en-US" altLang="zh-CN" sz="1800" dirty="0" smtClean="0"/>
              <a:t>Windows7</a:t>
            </a:r>
            <a:r>
              <a:rPr lang="zh-CN" altLang="en-US" sz="1800" dirty="0" smtClean="0"/>
              <a:t>中提供了一个显示颜色校准向导，可以帮助您正确设置您的亮度、对比度和色彩设置。通过此功能你可以调整伽马、亮度、对比度和颜色平衡，确保屏幕颜色显示正确。</a:t>
            </a:r>
            <a:br>
              <a:rPr lang="zh-CN" altLang="en-US" sz="1800" dirty="0" smtClean="0"/>
            </a:br>
            <a:r>
              <a:rPr lang="zh-CN" altLang="en-US" sz="1800" dirty="0" smtClean="0"/>
              <a:t>        此功能可以通过“控制面板”中调出，也可以在运行中输入</a:t>
            </a:r>
            <a:r>
              <a:rPr lang="en-US" altLang="zh-CN" sz="1800" dirty="0" smtClean="0"/>
              <a:t>:DCCW </a:t>
            </a:r>
            <a:r>
              <a:rPr lang="zh-CN" altLang="en-US" sz="1800" dirty="0" smtClean="0"/>
              <a:t>调出。在“控制面板”中的路径是“外观和个性化”，然后在显示子项中有</a:t>
            </a:r>
            <a:r>
              <a:rPr lang="zh-CN" altLang="en-US" sz="1800" dirty="0" smtClean="0"/>
              <a:t>“校</a:t>
            </a:r>
            <a:r>
              <a:rPr lang="zh-CN" altLang="en-US" sz="1800" dirty="0" smtClean="0"/>
              <a:t>准</a:t>
            </a:r>
            <a:r>
              <a:rPr lang="zh-CN" altLang="en-US" sz="1800" dirty="0" smtClean="0"/>
              <a:t>颜色”</a:t>
            </a:r>
            <a:r>
              <a:rPr lang="zh-CN" altLang="en-US" sz="1800" dirty="0" smtClean="0"/>
              <a:t>。</a:t>
            </a:r>
            <a:endParaRPr lang="zh-CN" altLang="en-US" sz="1800" dirty="0"/>
          </a:p>
        </p:txBody>
      </p:sp>
      <p:pic>
        <p:nvPicPr>
          <p:cNvPr id="4" name="Picture 5" descr="5586z7hv15LCrYK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3529013" cy="15113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629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11532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/>
              <a:t>点击</a:t>
            </a:r>
            <a:r>
              <a:rPr lang="zh-CN" altLang="en-US" sz="2800" dirty="0" smtClean="0"/>
              <a:t>“</a:t>
            </a:r>
            <a:r>
              <a:rPr lang="zh-CN" altLang="en-US" sz="2800" dirty="0" smtClean="0"/>
              <a:t>校准</a:t>
            </a:r>
            <a:r>
              <a:rPr lang="zh-CN" altLang="en-US" sz="2800" dirty="0" smtClean="0"/>
              <a:t>颜色”</a:t>
            </a:r>
            <a:r>
              <a:rPr lang="zh-CN" altLang="en-US" sz="2800" dirty="0" smtClean="0"/>
              <a:t>，会出现颜色校准界面：</a:t>
            </a:r>
            <a:endParaRPr lang="zh-CN" alt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91997" cy="565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85728"/>
            <a:ext cx="8186766" cy="5840435"/>
          </a:xfrm>
        </p:spPr>
        <p:txBody>
          <a:bodyPr/>
          <a:lstStyle/>
          <a:p>
            <a:pPr>
              <a:buNone/>
            </a:pPr>
            <a:r>
              <a:rPr lang="zh-CN" altLang="en-US" sz="2000" dirty="0" smtClean="0"/>
              <a:t>点击“下一步”以后会出现颜色校准的一些基本介绍以及需求 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10455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5911873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单击“下一步”后会出现伽玛简介以及调整伽玛的图示 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57233"/>
            <a:ext cx="8175654" cy="56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215106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/>
              <a:t>“</a:t>
            </a:r>
            <a:r>
              <a:rPr lang="zh-CN" altLang="en-US" sz="2400" dirty="0" smtClean="0"/>
              <a:t>下一步”后可以通过滑块调整伽玛，调整到与之前图示中“恰好”一致即可 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41438"/>
            <a:ext cx="8215369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35798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dirty="0" smtClean="0"/>
              <a:t>     然后</a:t>
            </a:r>
            <a:r>
              <a:rPr lang="zh-CN" altLang="en-US" sz="2400" dirty="0" smtClean="0"/>
              <a:t>单击“下一步”会提示是否调试亮度对比度，并确认好显示器上的</a:t>
            </a:r>
            <a:r>
              <a:rPr lang="zh-CN" altLang="en-US" sz="2400" dirty="0" smtClean="0"/>
              <a:t>调节按键</a:t>
            </a:r>
            <a:r>
              <a:rPr lang="zh-CN" altLang="en-US" sz="2400" dirty="0" smtClean="0"/>
              <a:t>准备调节 </a:t>
            </a:r>
            <a:endParaRPr lang="en-US" altLang="zh-CN" sz="2400" dirty="0" smtClean="0"/>
          </a:p>
          <a:p>
            <a:pPr>
              <a:buFontTx/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2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/>
              <a:t>单击“下一步”进入亮度简介以及调整亮度的图示：</a:t>
            </a:r>
            <a:endParaRPr lang="zh-CN" alt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043890" cy="5268931"/>
          </a:xfrm>
        </p:spPr>
        <p:txBody>
          <a:bodyPr/>
          <a:lstStyle/>
          <a:p>
            <a:r>
              <a:rPr lang="en-US" altLang="zh-CN" b="1" dirty="0"/>
              <a:t>Win7</a:t>
            </a:r>
            <a:r>
              <a:rPr lang="zh-CN" altLang="en-US" b="1" dirty="0"/>
              <a:t>安装方法第三种：硬盘安装法</a:t>
            </a:r>
            <a:endParaRPr lang="zh-CN" altLang="en-US" dirty="0"/>
          </a:p>
          <a:p>
            <a:pPr>
              <a:buFontTx/>
              <a:buNone/>
            </a:pPr>
            <a:r>
              <a:rPr lang="zh-CN" altLang="en-US" dirty="0"/>
              <a:t>　　硬盘安装</a:t>
            </a:r>
            <a:r>
              <a:rPr lang="en-US" altLang="zh-CN" dirty="0"/>
              <a:t>Win7</a:t>
            </a:r>
            <a:r>
              <a:rPr lang="zh-CN" altLang="en-US" dirty="0"/>
              <a:t>法适用于当前</a:t>
            </a:r>
            <a:r>
              <a:rPr lang="en-US" altLang="zh-CN" dirty="0"/>
              <a:t>Windows</a:t>
            </a:r>
            <a:r>
              <a:rPr lang="zh-CN" altLang="en-US" dirty="0"/>
              <a:t>系统仍然可以正常运行的情况下，如果无法运行，这个方法是不行的。硬盘安装方法也有一个前提，就是要先将</a:t>
            </a:r>
            <a:r>
              <a:rPr lang="en-US" altLang="zh-CN" dirty="0"/>
              <a:t>Win7</a:t>
            </a:r>
            <a:r>
              <a:rPr lang="zh-CN" altLang="en-US" dirty="0"/>
              <a:t>光盘中的文件拷贝到硬盘上（除开</a:t>
            </a:r>
            <a:r>
              <a:rPr lang="en-US" altLang="zh-CN" dirty="0"/>
              <a:t>C</a:t>
            </a:r>
            <a:r>
              <a:rPr lang="zh-CN" altLang="en-US" dirty="0"/>
              <a:t>盘）。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6143668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“</a:t>
            </a:r>
            <a:r>
              <a:rPr lang="zh-CN" altLang="en-US" sz="2000" dirty="0" smtClean="0"/>
              <a:t>下一步”后就要通过调节显示器的亮度，将其调整到与之前图示中“恰好”一致即可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4313"/>
            <a:ext cx="8501122" cy="51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单击“下一步”进入对比度简介以及调整对比度的图示：</a:t>
            </a:r>
            <a:endParaRPr lang="zh-CN" alt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96974"/>
            <a:ext cx="8429684" cy="55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 smtClean="0"/>
              <a:t> “</a:t>
            </a:r>
            <a:r>
              <a:rPr lang="zh-CN" altLang="en-US" sz="2400" dirty="0" smtClean="0"/>
              <a:t>下一步”后就要通过调节显示器的对比度，将其调整到与之前图示中“恰好”一致即可 </a:t>
            </a:r>
            <a:endParaRPr lang="zh-CN" alt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12875"/>
            <a:ext cx="8429683" cy="53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697559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     调整</a:t>
            </a:r>
            <a:r>
              <a:rPr lang="zh-CN" altLang="en-US" sz="2400" dirty="0" smtClean="0"/>
              <a:t>后单击“下一步”会出现调整颜色平衡的简介以及调整颜色平衡的图示 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68413"/>
            <a:ext cx="8429683" cy="5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      点击</a:t>
            </a:r>
            <a:r>
              <a:rPr lang="zh-CN" altLang="en-US" sz="2400" dirty="0" smtClean="0"/>
              <a:t>“下一步”后可以通过调整红，绿，蓝的滑块将颜色平衡调整至之前图示中正常的范围即可：</a:t>
            </a:r>
            <a:endParaRPr lang="zh-CN" alt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单击“下一步”就出现了完成</a:t>
            </a:r>
            <a:r>
              <a:rPr lang="zh-CN" altLang="en-US" sz="2400" dirty="0" smtClean="0"/>
              <a:t>界面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在此</a:t>
            </a:r>
            <a:r>
              <a:rPr lang="zh-CN" altLang="en-US" sz="2400" dirty="0" smtClean="0"/>
              <a:t>界面可以通过选择先前的校准和当前校准来对比校准前后的差别，单击完成后即可完成颜色校准的全部过程。</a:t>
            </a:r>
            <a:r>
              <a:rPr lang="zh-CN" altLang="en-US" sz="2400" dirty="0" smtClean="0"/>
              <a:t> </a:t>
            </a:r>
            <a:endParaRPr lang="zh-CN" altLang="en-US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53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Windows 7</a:t>
            </a:r>
            <a:r>
              <a:rPr lang="zh-CN" altLang="en-US" sz="3200" dirty="0" smtClean="0"/>
              <a:t>系统如何自定义界面文本大小？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286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，桌面空白处单击鼠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标右键，点击“屏幕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分辨率”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，点击“放大或缩小文本和其他项目”</a:t>
            </a: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zh-CN" altLang="en-US" sz="2000" dirty="0"/>
          </a:p>
        </p:txBody>
      </p:sp>
      <p:pic>
        <p:nvPicPr>
          <p:cNvPr id="4" name="Picture 5" descr="4A6ni5Ac8z5zTu2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2847969" cy="2457450"/>
          </a:xfrm>
          <a:prstGeom prst="rect">
            <a:avLst/>
          </a:prstGeom>
          <a:noFill/>
        </p:spPr>
      </p:pic>
      <p:pic>
        <p:nvPicPr>
          <p:cNvPr id="5" name="Picture 7" descr="gTpuU3MXpH19o05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3600450" cy="236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14366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，单击屏幕右侧“设定自定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dirty="0" smtClean="0"/>
              <a:t>     义文本大小”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，在下拉列表中可以选择默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dirty="0" smtClean="0"/>
              <a:t>     认提供的放大比例，也可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dirty="0" smtClean="0"/>
              <a:t>     手工输入。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5" descr="7OVrVYMgowapCw3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736975" cy="2663825"/>
          </a:xfrm>
          <a:prstGeom prst="rect">
            <a:avLst/>
          </a:prstGeom>
          <a:noFill/>
        </p:spPr>
      </p:pic>
      <p:pic>
        <p:nvPicPr>
          <p:cNvPr id="5" name="Picture 7" descr="504C4jye93C12xaf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7719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dirty="0" smtClean="0"/>
              <a:t>5</a:t>
            </a:r>
            <a:r>
              <a:rPr lang="zh-CN" altLang="en-US" sz="2000" dirty="0" smtClean="0"/>
              <a:t>，例如输入“</a:t>
            </a:r>
            <a:r>
              <a:rPr lang="en-US" altLang="zh-CN" sz="2000" dirty="0" smtClean="0"/>
              <a:t>350%”</a:t>
            </a:r>
            <a:r>
              <a:rPr lang="zh-CN" altLang="en-US" sz="2000" dirty="0" smtClean="0"/>
              <a:t>后，会在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 列表中出现一个新的条目。</a:t>
            </a:r>
          </a:p>
          <a:p>
            <a:pPr>
              <a:buFontTx/>
              <a:buNone/>
            </a:pPr>
            <a:r>
              <a:rPr lang="zh-CN" altLang="en-US" sz="2000" dirty="0" smtClean="0"/>
              <a:t>     如下图所示。单击确定即</a:t>
            </a:r>
            <a:r>
              <a:rPr lang="zh-CN" altLang="en-US" sz="2000" dirty="0" smtClean="0"/>
              <a:t>可</a:t>
            </a: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en-US" altLang="zh-CN" sz="2000" dirty="0" smtClean="0"/>
              <a:t>6</a:t>
            </a:r>
            <a:r>
              <a:rPr lang="zh-CN" altLang="en-US" sz="2000" dirty="0" smtClean="0"/>
              <a:t>，点击应用后，会提示是否</a:t>
            </a:r>
            <a:r>
              <a:rPr lang="zh-CN" altLang="en-US" sz="2000" dirty="0" smtClean="0"/>
              <a:t>注销</a:t>
            </a:r>
            <a:r>
              <a:rPr lang="en-US" altLang="zh-CN" sz="2000" dirty="0" smtClean="0"/>
              <a:t>.</a:t>
            </a:r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endParaRPr lang="en-US" altLang="zh-CN" sz="2000" dirty="0" smtClean="0"/>
          </a:p>
          <a:p>
            <a:pPr>
              <a:buFontTx/>
              <a:buNone/>
            </a:pPr>
            <a:r>
              <a:rPr lang="en-US" altLang="zh-CN" sz="2000" dirty="0" smtClean="0"/>
              <a:t>7</a:t>
            </a:r>
            <a:r>
              <a:rPr lang="zh-CN" altLang="en-US" sz="2000" dirty="0" smtClean="0"/>
              <a:t>，选择“立即注销”，使设置生效。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5" descr="8UygqSoD0592Q558[1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752850" cy="2232025"/>
          </a:xfrm>
          <a:prstGeom prst="rect">
            <a:avLst/>
          </a:prstGeom>
          <a:noFill/>
        </p:spPr>
      </p:pic>
      <p:pic>
        <p:nvPicPr>
          <p:cNvPr id="5" name="Picture 7" descr="f0QNRKn0g7Ewd9f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86124"/>
            <a:ext cx="3671888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+mn-ea"/>
                <a:ea typeface="+mn-ea"/>
              </a:rPr>
              <a:t>Windows 7</a:t>
            </a:r>
            <a:r>
              <a:rPr lang="zh-CN" altLang="en-US" sz="3600" dirty="0" smtClean="0">
                <a:latin typeface="+mn-ea"/>
                <a:ea typeface="+mn-ea"/>
              </a:rPr>
              <a:t>系统如何联机获取小工具？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，桌面空白处</a:t>
            </a:r>
            <a:r>
              <a:rPr lang="zh-CN" altLang="en-US" sz="2000" dirty="0" smtClean="0"/>
              <a:t>点击右键</a:t>
            </a:r>
            <a:r>
              <a:rPr lang="zh-CN" altLang="en-US" sz="2000" dirty="0" smtClean="0"/>
              <a:t>，点击“小工具”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zh-CN" altLang="en-US" sz="2000" dirty="0"/>
          </a:p>
        </p:txBody>
      </p:sp>
      <p:pic>
        <p:nvPicPr>
          <p:cNvPr id="11266" name="Picture 2" descr="C:\Documents and Settings\Administrator\Local Settings\Temp\CyberArticle\f450caca202ab212bfb80dc99625c2f6_files\ARIQkO6ag3245n4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2643206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92867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dirty="0">
                <a:latin typeface="+mn-ea"/>
              </a:rPr>
              <a:t>用</a:t>
            </a:r>
            <a:r>
              <a:rPr lang="en-US" altLang="zh-CN" b="1" dirty="0">
                <a:latin typeface="+mn-ea"/>
              </a:rPr>
              <a:t>U</a:t>
            </a:r>
            <a:r>
              <a:rPr lang="zh-CN" altLang="en-US" b="1" dirty="0">
                <a:latin typeface="+mn-ea"/>
              </a:rPr>
              <a:t>盘安装系统教程分为四大步骤</a:t>
            </a:r>
            <a:endParaRPr lang="zh-CN" altLang="en-US" dirty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+mn-ea"/>
              </a:rPr>
              <a:t>　第一：制作一个可以支持</a:t>
            </a:r>
            <a:r>
              <a:rPr lang="en-US" altLang="zh-CN" dirty="0">
                <a:latin typeface="+mn-ea"/>
              </a:rPr>
              <a:t>U</a:t>
            </a:r>
            <a:r>
              <a:rPr lang="zh-CN" altLang="en-US" dirty="0">
                <a:latin typeface="+mn-ea"/>
              </a:rPr>
              <a:t>盘启动的 </a:t>
            </a:r>
            <a:r>
              <a:rPr lang="en-US" altLang="zh-CN" dirty="0">
                <a:latin typeface="+mn-ea"/>
              </a:rPr>
              <a:t>Win7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+mn-ea"/>
              </a:rPr>
              <a:t>              PE </a:t>
            </a:r>
            <a:r>
              <a:rPr lang="zh-CN" altLang="en-US" dirty="0">
                <a:latin typeface="+mn-ea"/>
              </a:rPr>
              <a:t>启动盘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+mn-ea"/>
              </a:rPr>
              <a:t>　第二：在笔记本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en-US" dirty="0">
                <a:latin typeface="+mn-ea"/>
              </a:rPr>
              <a:t>台式电脑里设置</a:t>
            </a:r>
            <a:r>
              <a:rPr lang="en-US" altLang="zh-CN" dirty="0">
                <a:latin typeface="+mn-ea"/>
              </a:rPr>
              <a:t>U</a:t>
            </a:r>
            <a:r>
              <a:rPr lang="zh-CN" altLang="en-US" dirty="0">
                <a:latin typeface="+mn-ea"/>
              </a:rPr>
              <a:t>盘启动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+mn-ea"/>
              </a:rPr>
              <a:t>　第三：用虚拟光驱加载</a:t>
            </a:r>
            <a:r>
              <a:rPr lang="en-US" altLang="zh-CN" dirty="0">
                <a:latin typeface="+mn-ea"/>
              </a:rPr>
              <a:t>Win7</a:t>
            </a:r>
            <a:r>
              <a:rPr lang="zh-CN" altLang="en-US" dirty="0">
                <a:latin typeface="+mn-ea"/>
              </a:rPr>
              <a:t>镜像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+mn-ea"/>
              </a:rPr>
              <a:t>　第四：使用</a:t>
            </a:r>
            <a:r>
              <a:rPr lang="en-US" altLang="zh-CN" dirty="0">
                <a:latin typeface="+mn-ea"/>
              </a:rPr>
              <a:t>PE</a:t>
            </a:r>
            <a:r>
              <a:rPr lang="zh-CN" altLang="en-US" dirty="0">
                <a:latin typeface="+mn-ea"/>
              </a:rPr>
              <a:t>里</a:t>
            </a:r>
            <a:r>
              <a:rPr lang="en-US" altLang="zh-CN" dirty="0">
                <a:latin typeface="+mn-ea"/>
              </a:rPr>
              <a:t>Windows</a:t>
            </a:r>
            <a:r>
              <a:rPr lang="zh-CN" altLang="en-US" dirty="0">
                <a:latin typeface="+mn-ea"/>
              </a:rPr>
              <a:t>系统安装工具</a:t>
            </a:r>
            <a:r>
              <a:rPr lang="zh-CN" altLang="en-US" dirty="0" smtClean="0">
                <a:latin typeface="+mn-ea"/>
              </a:rPr>
              <a:t>，                     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 smtClean="0">
                <a:latin typeface="+mn-ea"/>
              </a:rPr>
              <a:t>        </a:t>
            </a:r>
            <a:r>
              <a:rPr lang="zh-CN" altLang="en-US" dirty="0" smtClean="0">
                <a:latin typeface="+mn-ea"/>
              </a:rPr>
              <a:t>也就是</a:t>
            </a:r>
            <a:r>
              <a:rPr lang="zh-CN" altLang="en-US" dirty="0">
                <a:latin typeface="+mn-ea"/>
              </a:rPr>
              <a:t>“</a:t>
            </a:r>
            <a:r>
              <a:rPr lang="en-US" altLang="zh-CN" dirty="0" err="1">
                <a:latin typeface="+mn-ea"/>
              </a:rPr>
              <a:t>Win$Man</a:t>
            </a:r>
            <a:r>
              <a:rPr lang="en-US" altLang="zh-CN" dirty="0">
                <a:latin typeface="+mn-ea"/>
              </a:rPr>
              <a:t>”</a:t>
            </a:r>
            <a:r>
              <a:rPr lang="zh-CN" altLang="en-US" dirty="0">
                <a:latin typeface="+mn-ea"/>
              </a:rPr>
              <a:t>这个工具安装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+mn-ea"/>
              </a:rPr>
              <a:t>        </a:t>
            </a:r>
            <a:r>
              <a:rPr lang="en-US" altLang="zh-CN" dirty="0" smtClean="0">
                <a:latin typeface="+mn-ea"/>
              </a:rPr>
              <a:t>Win7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286544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，点击“联机获取更多小工具”。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FK97F8f4nk3i0wv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62062"/>
            <a:ext cx="7429552" cy="523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186766" cy="6072230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，点击下载进行安装即可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Windows 7</a:t>
            </a:r>
            <a:r>
              <a:rPr lang="zh-CN" altLang="en-US" sz="3600" dirty="0" smtClean="0"/>
              <a:t>系统如何卸载已安装的程序？</a:t>
            </a:r>
            <a:r>
              <a:rPr lang="zh-CN" altLang="en-US" sz="4800" dirty="0" smtClean="0"/>
              <a:t/>
            </a:r>
            <a:br>
              <a:rPr lang="zh-CN" altLang="en-US" sz="4800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572164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，进入</a:t>
            </a:r>
            <a:r>
              <a:rPr lang="zh-CN" altLang="en-US" sz="2000" dirty="0" smtClean="0"/>
              <a:t>“开始菜单”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 </a:t>
            </a:r>
            <a:r>
              <a:rPr lang="zh-CN" altLang="en-US" sz="2000" dirty="0" smtClean="0"/>
              <a:t>点击</a:t>
            </a:r>
            <a:r>
              <a:rPr lang="zh-CN" altLang="en-US" sz="2000" dirty="0" smtClean="0"/>
              <a:t>“控制面板”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，点击“程序”。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928670"/>
            <a:ext cx="3724275" cy="1971675"/>
          </a:xfrm>
          <a:prstGeom prst="rect">
            <a:avLst/>
          </a:prstGeom>
        </p:spPr>
      </p:pic>
      <p:pic>
        <p:nvPicPr>
          <p:cNvPr id="5" name="图片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371477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143668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，点击“程序和功能”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，选择自己要卸载</a:t>
            </a:r>
            <a:r>
              <a:rPr lang="zh-CN" altLang="en-US" sz="2000" dirty="0" smtClean="0"/>
              <a:t>的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/>
              <a:t>    </a:t>
            </a:r>
            <a:r>
              <a:rPr lang="zh-CN" altLang="en-US" sz="2000" dirty="0" smtClean="0"/>
              <a:t>程序</a:t>
            </a:r>
            <a:r>
              <a:rPr lang="zh-CN" altLang="en-US" sz="2000" dirty="0" smtClean="0"/>
              <a:t>，点击“卸载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更改”。</a:t>
            </a:r>
            <a:br>
              <a:rPr lang="zh-CN" altLang="en-US" sz="2000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8605"/>
            <a:ext cx="4071966" cy="3071834"/>
          </a:xfrm>
          <a:prstGeom prst="rect">
            <a:avLst/>
          </a:prstGeom>
        </p:spPr>
      </p:pic>
      <p:pic>
        <p:nvPicPr>
          <p:cNvPr id="5" name="图片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000504"/>
            <a:ext cx="4105275" cy="274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64360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sz="3200" dirty="0" smtClean="0"/>
              <a:t>5</a:t>
            </a:r>
            <a:r>
              <a:rPr lang="zh-CN" altLang="en-US" sz="3200" dirty="0" smtClean="0"/>
              <a:t>，或者右键点击该程序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  </a:t>
            </a:r>
            <a:r>
              <a:rPr lang="zh-CN" altLang="en-US" sz="3200" dirty="0" smtClean="0"/>
              <a:t>点击</a:t>
            </a:r>
            <a:r>
              <a:rPr lang="zh-CN" altLang="en-US" sz="3200" dirty="0" smtClean="0"/>
              <a:t>“卸载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更改”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buNone/>
            </a:pPr>
            <a:endParaRPr lang="en-US" altLang="zh-CN" sz="2900" dirty="0" smtClean="0"/>
          </a:p>
          <a:p>
            <a:pPr>
              <a:buNone/>
            </a:pPr>
            <a:endParaRPr lang="en-US" altLang="zh-CN" sz="29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zh-CN" altLang="en-US" sz="3200" dirty="0" smtClean="0"/>
              <a:t>确定后 就可以完成程序的卸载。</a:t>
            </a:r>
            <a:endParaRPr lang="en-US" altLang="zh-CN" sz="3200" dirty="0" smtClean="0"/>
          </a:p>
          <a:p>
            <a:pPr>
              <a:buNone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0108"/>
            <a:ext cx="6357982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/>
              <a:t>15 </a:t>
            </a:r>
            <a:r>
              <a:rPr lang="zh-CN" altLang="en-US" sz="4000" b="1" dirty="0" smtClean="0"/>
              <a:t>个 </a:t>
            </a:r>
            <a:r>
              <a:rPr lang="en-US" sz="4000" b="1" dirty="0" smtClean="0"/>
              <a:t>Windows7 </a:t>
            </a:r>
            <a:r>
              <a:rPr lang="zh-CN" altLang="en-US" sz="4000" b="1" dirty="0" smtClean="0"/>
              <a:t>快捷键</a:t>
            </a: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71504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1. Ctrl + Shift + N – </a:t>
            </a:r>
            <a:r>
              <a:rPr lang="zh-CN" altLang="en-US" sz="2800" b="1" dirty="0" smtClean="0"/>
              <a:t>创建一个新的文件夹</a:t>
            </a:r>
            <a:endParaRPr lang="zh-CN" altLang="en-US" sz="2800" dirty="0" smtClean="0"/>
          </a:p>
          <a:p>
            <a:pPr>
              <a:buNone/>
            </a:pPr>
            <a:r>
              <a:rPr lang="zh-CN" altLang="en-US" sz="2800" dirty="0" smtClean="0"/>
              <a:t>    你</a:t>
            </a:r>
            <a:r>
              <a:rPr lang="zh-CN" altLang="en-US" sz="2800" dirty="0" smtClean="0"/>
              <a:t>需要在文件夹窗口中按 </a:t>
            </a:r>
            <a:r>
              <a:rPr lang="en-US" sz="2800" b="1" dirty="0" smtClean="0"/>
              <a:t>Ctrl + Shift + N</a:t>
            </a:r>
            <a:r>
              <a:rPr lang="en-US" sz="2800" dirty="0" smtClean="0"/>
              <a:t> </a:t>
            </a:r>
            <a:r>
              <a:rPr lang="zh-CN" altLang="en-US" sz="2800" dirty="0" smtClean="0"/>
              <a:t>才行，在 </a:t>
            </a:r>
            <a:r>
              <a:rPr lang="en-US" sz="2800" b="1" dirty="0" smtClean="0"/>
              <a:t>Chrome</a:t>
            </a:r>
            <a:r>
              <a:rPr lang="en-US" sz="2800" dirty="0" smtClean="0"/>
              <a:t> 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Google</a:t>
            </a:r>
            <a:r>
              <a:rPr lang="zh-CN" altLang="en-US" sz="2800" dirty="0" smtClean="0"/>
              <a:t>浏览器）中</a:t>
            </a:r>
            <a:r>
              <a:rPr lang="zh-CN" altLang="en-US" sz="2800" dirty="0" smtClean="0"/>
              <a:t>是打开隐身窗口的快捷键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>
              <a:buNone/>
            </a:pPr>
            <a:endParaRPr lang="zh-CN" altLang="en-US" sz="2800" dirty="0" smtClean="0"/>
          </a:p>
          <a:p>
            <a:pPr>
              <a:buNone/>
            </a:pPr>
            <a:r>
              <a:rPr lang="en-US" altLang="zh-CN" sz="2800" b="1" dirty="0" smtClean="0"/>
              <a:t>2. </a:t>
            </a:r>
            <a:r>
              <a:rPr lang="en-US" sz="2800" b="1" dirty="0" smtClean="0"/>
              <a:t>Ctrl + Shift + </a:t>
            </a:r>
            <a:r>
              <a:rPr lang="zh-CN" altLang="en-US" sz="2800" b="1" dirty="0" smtClean="0"/>
              <a:t>左键 </a:t>
            </a:r>
            <a:r>
              <a:rPr lang="en-US" altLang="zh-CN" sz="2800" b="1" dirty="0" smtClean="0"/>
              <a:t>– </a:t>
            </a:r>
            <a:r>
              <a:rPr lang="zh-CN" altLang="en-US" sz="2800" b="1" dirty="0" smtClean="0"/>
              <a:t>用管理员权限打开程序 </a:t>
            </a:r>
            <a:r>
              <a:rPr lang="en-US" altLang="zh-CN" sz="2800" b="1" dirty="0" smtClean="0"/>
              <a:t>(</a:t>
            </a:r>
            <a:r>
              <a:rPr lang="en-US" sz="2800" b="1" dirty="0" err="1" smtClean="0"/>
              <a:t>Ctrl+Shift+Click</a:t>
            </a:r>
            <a:r>
              <a:rPr lang="en-US" sz="2800" b="1" dirty="0" smtClean="0"/>
              <a:t> to Open a Program As Administrator)</a:t>
            </a:r>
            <a:endParaRPr lang="en-US" sz="2800" dirty="0" smtClean="0"/>
          </a:p>
          <a:p>
            <a:pPr>
              <a:buNone/>
            </a:pPr>
            <a:r>
              <a:rPr lang="zh-CN" altLang="en-US" sz="2800" dirty="0" smtClean="0"/>
              <a:t>   有些</a:t>
            </a:r>
            <a:r>
              <a:rPr lang="zh-CN" altLang="en-US" sz="2800" dirty="0" smtClean="0"/>
              <a:t>程序，需要右键选择 </a:t>
            </a:r>
            <a:r>
              <a:rPr lang="en-US" sz="2800" dirty="0" smtClean="0"/>
              <a:t>Windows7 </a:t>
            </a:r>
            <a:r>
              <a:rPr lang="zh-CN" altLang="en-US" sz="2800" dirty="0" smtClean="0"/>
              <a:t>的管理员权限才可以正常</a:t>
            </a:r>
            <a:r>
              <a:rPr lang="zh-CN" altLang="en-US" sz="2800" dirty="0" smtClean="0"/>
              <a:t>运行</a:t>
            </a:r>
            <a:r>
              <a:rPr lang="zh-CN" altLang="en-US" sz="2800" dirty="0" smtClean="0"/>
              <a:t>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929354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/>
              <a:t>3. Shift+ </a:t>
            </a:r>
            <a:r>
              <a:rPr lang="zh-CN" altLang="en-US" sz="2400" b="1" dirty="0" smtClean="0"/>
              <a:t>鼠标右键 </a:t>
            </a:r>
            <a:r>
              <a:rPr lang="en-US" altLang="zh-CN" sz="2400" b="1" dirty="0" smtClean="0"/>
              <a:t>– </a:t>
            </a:r>
            <a:r>
              <a:rPr lang="zh-CN" altLang="en-US" sz="2400" b="1" dirty="0" smtClean="0"/>
              <a:t>增强版右键发送到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b="1" dirty="0" smtClean="0"/>
              <a:t>    右键</a:t>
            </a:r>
            <a:r>
              <a:rPr lang="zh-CN" altLang="en-US" sz="2400" b="1" dirty="0" smtClean="0"/>
              <a:t>发送到</a:t>
            </a:r>
            <a:r>
              <a:rPr lang="zh-CN" altLang="en-US" sz="2400" dirty="0" smtClean="0"/>
              <a:t> 是一个很常用的功能，一般情况下可以发送到：桌面快捷方式、邮件联系人、压缩文档、移动设备等等。而通过 </a:t>
            </a:r>
            <a:r>
              <a:rPr lang="en-US" altLang="zh-CN" sz="2400" b="1" dirty="0" smtClean="0"/>
              <a:t>Shift+ </a:t>
            </a:r>
            <a:r>
              <a:rPr lang="zh-CN" altLang="en-US" sz="2400" b="1" dirty="0" smtClean="0"/>
              <a:t>鼠标右键</a:t>
            </a:r>
            <a:r>
              <a:rPr lang="zh-CN" altLang="en-US" sz="2400" dirty="0" smtClean="0"/>
              <a:t> 的发送到，增加了 </a:t>
            </a:r>
            <a:r>
              <a:rPr lang="en-US" altLang="zh-CN" sz="2400" dirty="0" smtClean="0"/>
              <a:t>Windows7 </a:t>
            </a:r>
            <a:r>
              <a:rPr lang="zh-CN" altLang="en-US" sz="2400" dirty="0" smtClean="0"/>
              <a:t>个人文件夹内的所有内容，包括：我的文档、我的照片、我的音乐、桌面</a:t>
            </a:r>
            <a:r>
              <a:rPr lang="zh-CN" altLang="en-US" sz="2400" dirty="0" smtClean="0"/>
              <a:t>等等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en-US" altLang="zh-CN" sz="2400" b="1" dirty="0" smtClean="0"/>
              <a:t>4. Shift + </a:t>
            </a:r>
            <a:r>
              <a:rPr lang="zh-CN" altLang="en-US" sz="2400" b="1" dirty="0" smtClean="0"/>
              <a:t>右键 </a:t>
            </a:r>
            <a:r>
              <a:rPr lang="en-US" altLang="zh-CN" sz="2400" b="1" dirty="0" smtClean="0"/>
              <a:t>– </a:t>
            </a:r>
            <a:r>
              <a:rPr lang="zh-CN" altLang="en-US" sz="2400" b="1" dirty="0" smtClean="0"/>
              <a:t>在当前文件夹用命令行打开。</a:t>
            </a:r>
            <a:endParaRPr lang="zh-CN" altLang="en-US" sz="2400" dirty="0" smtClean="0"/>
          </a:p>
          <a:p>
            <a:pPr>
              <a:buNone/>
            </a:pPr>
            <a:r>
              <a:rPr lang="zh-CN" altLang="en-US" sz="2400" dirty="0" smtClean="0"/>
              <a:t>    开始 </a:t>
            </a:r>
            <a:r>
              <a:rPr lang="en-US" altLang="zh-CN" sz="2400" dirty="0" smtClean="0"/>
              <a:t>&gt; </a:t>
            </a:r>
            <a:r>
              <a:rPr lang="zh-CN" altLang="en-US" sz="2400" dirty="0" smtClean="0"/>
              <a:t>运行 </a:t>
            </a:r>
            <a:r>
              <a:rPr lang="en-US" altLang="zh-CN" sz="2400" dirty="0" smtClean="0"/>
              <a:t>&gt; </a:t>
            </a:r>
            <a:r>
              <a:rPr lang="en-US" altLang="zh-CN" sz="2400" dirty="0" err="1" smtClean="0"/>
              <a:t>cmd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就是命令行界面，传说中的 </a:t>
            </a:r>
            <a:r>
              <a:rPr lang="en-US" altLang="zh-CN" sz="2400" dirty="0" smtClean="0"/>
              <a:t>DOS </a:t>
            </a:r>
            <a:r>
              <a:rPr lang="zh-CN" altLang="en-US" sz="2400" dirty="0" smtClean="0"/>
              <a:t>命令。最常用的可能就是 </a:t>
            </a:r>
            <a:r>
              <a:rPr lang="en-US" altLang="zh-CN" sz="2400" dirty="0" smtClean="0"/>
              <a:t>ping </a:t>
            </a:r>
            <a:r>
              <a:rPr lang="zh-CN" altLang="en-US" sz="2400" dirty="0" smtClean="0"/>
              <a:t>了吧？用命令行来修改文件扩展名也是好办法，</a:t>
            </a:r>
            <a:r>
              <a:rPr lang="en-US" altLang="zh-CN" sz="2400" b="1" dirty="0" err="1" smtClean="0"/>
              <a:t>ren</a:t>
            </a:r>
            <a:r>
              <a:rPr lang="en-US" altLang="zh-CN" sz="2400" b="1" dirty="0" smtClean="0"/>
              <a:t> name.txt name.bat</a:t>
            </a:r>
            <a:r>
              <a:rPr lang="zh-CN" altLang="en-US" sz="2400" dirty="0" smtClean="0"/>
              <a:t> 就可以把一个文本文件改成批处理文件了。而 </a:t>
            </a:r>
            <a:r>
              <a:rPr lang="en-US" altLang="zh-CN" sz="2400" b="1" dirty="0" smtClean="0"/>
              <a:t>Shift + </a:t>
            </a:r>
            <a:r>
              <a:rPr lang="zh-CN" altLang="en-US" sz="2400" b="1" dirty="0" smtClean="0"/>
              <a:t>右键</a:t>
            </a:r>
            <a:r>
              <a:rPr lang="zh-CN" altLang="en-US" sz="2400" dirty="0" smtClean="0"/>
              <a:t> 在当前文件夹用命令行打开的作用就是不用频繁</a:t>
            </a:r>
            <a:r>
              <a:rPr lang="zh-CN" altLang="en-US" sz="2400" dirty="0" smtClean="0"/>
              <a:t>的打开</a:t>
            </a:r>
            <a:r>
              <a:rPr lang="zh-CN" altLang="en-US" sz="2400" dirty="0" smtClean="0"/>
              <a:t>各级文件夹了。</a:t>
            </a:r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b="1" dirty="0" smtClean="0"/>
              <a:t>5. Win + </a:t>
            </a:r>
            <a:r>
              <a:rPr lang="zh-CN" altLang="en-US" b="1" dirty="0" smtClean="0"/>
              <a:t>空格 </a:t>
            </a:r>
            <a:r>
              <a:rPr lang="en-US" altLang="zh-CN" b="1" dirty="0" smtClean="0"/>
              <a:t>– </a:t>
            </a:r>
            <a:r>
              <a:rPr lang="zh-CN" altLang="en-US" b="1" dirty="0" smtClean="0"/>
              <a:t>闪现桌面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    效果</a:t>
            </a:r>
            <a:r>
              <a:rPr lang="zh-CN" altLang="en-US" dirty="0" smtClean="0"/>
              <a:t>与鼠标停留在任务栏最右端相同，松开 </a:t>
            </a:r>
            <a:r>
              <a:rPr lang="en-US" altLang="zh-CN" dirty="0" smtClean="0"/>
              <a:t>Win </a:t>
            </a:r>
            <a:r>
              <a:rPr lang="zh-CN" altLang="en-US" dirty="0" smtClean="0"/>
              <a:t>键即恢复窗口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r>
              <a:rPr lang="en-US" altLang="zh-CN" b="1" dirty="0" smtClean="0"/>
              <a:t>6. Win+ </a:t>
            </a:r>
            <a:r>
              <a:rPr lang="zh-CN" altLang="en-US" b="1" dirty="0" smtClean="0"/>
              <a:t>上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下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左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右 </a:t>
            </a:r>
            <a:r>
              <a:rPr lang="en-US" altLang="zh-CN" b="1" dirty="0" smtClean="0"/>
              <a:t>– </a:t>
            </a:r>
            <a:r>
              <a:rPr lang="zh-CN" altLang="en-US" b="1" dirty="0" smtClean="0"/>
              <a:t>移动当前激活窗口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    其中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Win +</a:t>
            </a:r>
            <a:r>
              <a:rPr lang="zh-CN" altLang="en-US" dirty="0" smtClean="0"/>
              <a:t>左</a:t>
            </a:r>
            <a:r>
              <a:rPr lang="en-US" altLang="zh-CN" dirty="0" smtClean="0"/>
              <a:t>/</a:t>
            </a:r>
            <a:r>
              <a:rPr lang="zh-CN" altLang="en-US" dirty="0" smtClean="0"/>
              <a:t>右 为移动窗口到屏幕两边，占半屏，</a:t>
            </a:r>
            <a:r>
              <a:rPr lang="en-US" altLang="zh-CN" dirty="0" smtClean="0"/>
              <a:t>Win + </a:t>
            </a:r>
            <a:r>
              <a:rPr lang="zh-CN" altLang="en-US" dirty="0" smtClean="0"/>
              <a:t>上 为最大化当前窗口，下为恢复当前</a:t>
            </a:r>
            <a:r>
              <a:rPr lang="zh-CN" altLang="en-US" dirty="0" smtClean="0"/>
              <a:t>窗口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r>
              <a:rPr lang="en-US" altLang="zh-CN" b="1" dirty="0" smtClean="0"/>
              <a:t>7. </a:t>
            </a:r>
            <a:r>
              <a:rPr lang="zh-CN" altLang="en-US" b="1" dirty="0" smtClean="0"/>
              <a:t>针对双显示器</a:t>
            </a:r>
            <a:r>
              <a:rPr lang="en-US" altLang="zh-CN" b="1" dirty="0" smtClean="0"/>
              <a:t>: Win + Shift + </a:t>
            </a:r>
            <a:r>
              <a:rPr lang="zh-CN" altLang="en-US" b="1" dirty="0" smtClean="0"/>
              <a:t>左 </a:t>
            </a:r>
            <a:r>
              <a:rPr lang="en-US" altLang="zh-CN" b="1" dirty="0" smtClean="0"/>
              <a:t>– </a:t>
            </a:r>
            <a:r>
              <a:rPr lang="zh-CN" altLang="en-US" b="1" dirty="0" smtClean="0"/>
              <a:t>移动当前窗口到左边的显示器上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    针对</a:t>
            </a:r>
            <a:r>
              <a:rPr lang="zh-CN" altLang="en-US" dirty="0" smtClean="0"/>
              <a:t>让人羡慕的双显示器，可以很方便的移动当前窗口到另外一个显示器上，比如把视频窗口移到一边去，还可以继续上网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r>
              <a:rPr lang="en-US" altLang="zh-CN" b="1" dirty="0" smtClean="0"/>
              <a:t>8. </a:t>
            </a:r>
            <a:r>
              <a:rPr lang="zh-CN" altLang="en-US" b="1" dirty="0" smtClean="0"/>
              <a:t>针对双显示器</a:t>
            </a:r>
            <a:r>
              <a:rPr lang="en-US" altLang="zh-CN" b="1" dirty="0" smtClean="0"/>
              <a:t>: Win + Shift + </a:t>
            </a:r>
            <a:r>
              <a:rPr lang="zh-CN" altLang="en-US" b="1" dirty="0" smtClean="0"/>
              <a:t>右 </a:t>
            </a:r>
            <a:r>
              <a:rPr lang="en-US" altLang="zh-CN" b="1" dirty="0" smtClean="0"/>
              <a:t>– </a:t>
            </a:r>
            <a:r>
              <a:rPr lang="zh-CN" altLang="en-US" b="1" dirty="0" smtClean="0"/>
              <a:t>移动当前窗口到右边的显示器上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6286544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/>
              <a:t>9. Win + T – </a:t>
            </a:r>
            <a:r>
              <a:rPr lang="zh-CN" altLang="en-US" sz="2400" b="1" dirty="0" smtClean="0"/>
              <a:t>显示任务栏窗口微缩图并回车切换</a:t>
            </a:r>
            <a:endParaRPr lang="zh-CN" altLang="en-US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        多</a:t>
            </a:r>
            <a:r>
              <a:rPr lang="zh-CN" altLang="en-US" sz="2400" dirty="0" smtClean="0"/>
              <a:t>按几次 </a:t>
            </a:r>
            <a:r>
              <a:rPr lang="en-US" altLang="zh-CN" sz="2400" dirty="0" smtClean="0"/>
              <a:t>T </a:t>
            </a:r>
            <a:r>
              <a:rPr lang="zh-CN" altLang="en-US" sz="2400" dirty="0" smtClean="0"/>
              <a:t>可以在不同的任务栏窗口中显示，回车则切换。很方便的快捷键。切换窗口还可以用 </a:t>
            </a:r>
            <a:r>
              <a:rPr lang="en-US" altLang="zh-CN" sz="2400" dirty="0" smtClean="0"/>
              <a:t>Win + Tab</a:t>
            </a:r>
            <a:r>
              <a:rPr lang="zh-CN" altLang="en-US" sz="2400" dirty="0" smtClean="0"/>
              <a:t>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5857916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2800" b="1" dirty="0" smtClean="0"/>
              <a:t>10. Shift + </a:t>
            </a:r>
            <a:r>
              <a:rPr lang="zh-CN" altLang="en-US" sz="2800" b="1" dirty="0" smtClean="0"/>
              <a:t>左键 </a:t>
            </a:r>
            <a:r>
              <a:rPr lang="en-US" altLang="zh-CN" sz="2800" b="1" dirty="0" smtClean="0"/>
              <a:t>– </a:t>
            </a:r>
            <a:r>
              <a:rPr lang="zh-CN" altLang="en-US" sz="2800" b="1" dirty="0" smtClean="0"/>
              <a:t>在任务栏对已打开的程序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文件夹再打开一次</a:t>
            </a:r>
            <a:endParaRPr lang="zh-CN" altLang="en-US" sz="2800" dirty="0" smtClean="0"/>
          </a:p>
          <a:p>
            <a:pPr>
              <a:buNone/>
            </a:pPr>
            <a:r>
              <a:rPr lang="zh-CN" altLang="en-US" sz="2800" dirty="0" smtClean="0"/>
              <a:t>    话</a:t>
            </a:r>
            <a:r>
              <a:rPr lang="zh-CN" altLang="en-US" sz="2800" dirty="0" smtClean="0"/>
              <a:t>比较绕，比如你对着任务栏里的 </a:t>
            </a:r>
            <a:r>
              <a:rPr lang="en-US" altLang="zh-CN" sz="2800" dirty="0" smtClean="0"/>
              <a:t>Chrome </a:t>
            </a:r>
            <a:r>
              <a:rPr lang="en-US" altLang="zh-CN" sz="2800" b="1" dirty="0" smtClean="0"/>
              <a:t>Shift + </a:t>
            </a:r>
            <a:r>
              <a:rPr lang="zh-CN" altLang="en-US" sz="2800" b="1" dirty="0" smtClean="0"/>
              <a:t>左键</a:t>
            </a:r>
            <a:r>
              <a:rPr lang="zh-CN" altLang="en-US" sz="2800" dirty="0" smtClean="0"/>
              <a:t> 则会新打开一个窗口。而对着</a:t>
            </a:r>
            <a:r>
              <a:rPr lang="zh-CN" altLang="en-US" sz="2800" b="1" dirty="0" smtClean="0"/>
              <a:t>记事本</a:t>
            </a:r>
            <a:r>
              <a:rPr lang="zh-CN" altLang="en-US" sz="2800" dirty="0" smtClean="0"/>
              <a:t>按也会再打开一个记事本。</a:t>
            </a:r>
          </a:p>
          <a:p>
            <a:pPr>
              <a:buNone/>
            </a:pPr>
            <a:r>
              <a:rPr lang="en-US" altLang="zh-CN" sz="2800" b="1" dirty="0" smtClean="0"/>
              <a:t>11. Win + B – </a:t>
            </a:r>
            <a:r>
              <a:rPr lang="zh-CN" altLang="en-US" sz="2800" b="1" dirty="0" smtClean="0"/>
              <a:t>移动光标到系统托盘</a:t>
            </a:r>
            <a:endParaRPr lang="zh-CN" altLang="en-US" sz="2800" dirty="0" smtClean="0"/>
          </a:p>
          <a:p>
            <a:pPr>
              <a:buNone/>
            </a:pPr>
            <a:r>
              <a:rPr lang="zh-CN" altLang="en-US" sz="2800" dirty="0" smtClean="0"/>
              <a:t>    针对</a:t>
            </a:r>
            <a:r>
              <a:rPr lang="zh-CN" altLang="en-US" sz="2800" dirty="0" smtClean="0"/>
              <a:t>键盘爱好者，不需要在狂按 </a:t>
            </a:r>
            <a:r>
              <a:rPr lang="en-US" altLang="zh-CN" sz="2800" dirty="0" smtClean="0"/>
              <a:t>TAB </a:t>
            </a:r>
            <a:r>
              <a:rPr lang="zh-CN" altLang="en-US" sz="2800" dirty="0" smtClean="0"/>
              <a:t>键才切换到系统托盘了。</a:t>
            </a:r>
            <a:r>
              <a:rPr lang="en-US" altLang="zh-CN" sz="2800" b="1" dirty="0" smtClean="0"/>
              <a:t>Win + B</a:t>
            </a:r>
            <a:r>
              <a:rPr lang="zh-CN" altLang="en-US" sz="2800" dirty="0" smtClean="0"/>
              <a:t> 直达托盘，之后就可以用方向键控制了，也可以控制时间区域。</a:t>
            </a:r>
          </a:p>
          <a:p>
            <a:pPr>
              <a:buNone/>
            </a:pPr>
            <a:r>
              <a:rPr lang="en-US" altLang="zh-CN" sz="2800" b="1" dirty="0" smtClean="0"/>
              <a:t>12. Win + P – </a:t>
            </a:r>
            <a:r>
              <a:rPr lang="zh-CN" altLang="en-US" sz="2800" b="1" dirty="0" smtClean="0"/>
              <a:t>在显示器与投影间相互切换</a:t>
            </a:r>
            <a:endParaRPr lang="zh-CN" altLang="en-US" sz="2800" dirty="0" smtClean="0"/>
          </a:p>
          <a:p>
            <a:pPr>
              <a:buNone/>
            </a:pPr>
            <a:r>
              <a:rPr lang="en-US" altLang="zh-CN" sz="2800" b="1" dirty="0" smtClean="0"/>
              <a:t>13. Win + 1, Win + 2 – </a:t>
            </a:r>
            <a:r>
              <a:rPr lang="zh-CN" altLang="en-US" sz="2800" b="1" dirty="0" smtClean="0"/>
              <a:t>在任务栏中快速切换程序</a:t>
            </a:r>
            <a:endParaRPr lang="zh-CN" altLang="en-US" sz="2800" dirty="0" smtClean="0"/>
          </a:p>
          <a:p>
            <a:pPr>
              <a:buNone/>
            </a:pPr>
            <a:r>
              <a:rPr lang="zh-CN" altLang="en-US" sz="2800" dirty="0" smtClean="0"/>
              <a:t>    任务栏</a:t>
            </a:r>
            <a:r>
              <a:rPr lang="zh-CN" altLang="en-US" sz="2800" dirty="0" smtClean="0"/>
              <a:t>从左到右 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，快速切换用的。对当前窗口的作用是最小化，另外一个最小化快捷键是 </a:t>
            </a:r>
            <a:r>
              <a:rPr lang="en-US" altLang="zh-CN" sz="2800" b="1" dirty="0" smtClean="0"/>
              <a:t>Win + M</a:t>
            </a:r>
            <a:r>
              <a:rPr lang="zh-CN" altLang="en-US" sz="2800" dirty="0" smtClean="0"/>
              <a:t>。</a:t>
            </a:r>
          </a:p>
          <a:p>
            <a:pPr>
              <a:buNone/>
            </a:pPr>
            <a:r>
              <a:rPr lang="en-US" altLang="zh-CN" sz="2800" b="1" dirty="0" smtClean="0"/>
              <a:t>14. Win + Pause – </a:t>
            </a:r>
            <a:r>
              <a:rPr lang="zh-CN" altLang="en-US" sz="2800" b="1" dirty="0" smtClean="0"/>
              <a:t>打开系统属性</a:t>
            </a:r>
            <a:endParaRPr lang="zh-CN" altLang="en-US" sz="2800" dirty="0" smtClean="0"/>
          </a:p>
          <a:p>
            <a:pPr>
              <a:buNone/>
            </a:pPr>
            <a:r>
              <a:rPr lang="zh-CN" altLang="en-US" sz="2800" dirty="0" smtClean="0"/>
              <a:t>    通过</a:t>
            </a:r>
            <a:r>
              <a:rPr lang="zh-CN" altLang="en-US" sz="2800" dirty="0" smtClean="0"/>
              <a:t>开始菜单 </a:t>
            </a:r>
            <a:r>
              <a:rPr lang="en-US" altLang="zh-CN" sz="2800" dirty="0" smtClean="0"/>
              <a:t>&gt; </a:t>
            </a:r>
            <a:r>
              <a:rPr lang="zh-CN" altLang="en-US" sz="2800" dirty="0" smtClean="0"/>
              <a:t>计算机右键属性，是一个东西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55"/>
            <a:ext cx="8229600" cy="541180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/>
              <a:t>          </a:t>
            </a:r>
            <a:r>
              <a:rPr lang="zh-CN" altLang="en-US" sz="2800" dirty="0">
                <a:latin typeface="+mn-ea"/>
              </a:rPr>
              <a:t>目前很多笔记本（特别是上网本）都不带光驱了，甚至有很多用户选择台式组装电脑也不要光驱了，装系统只能靠</a:t>
            </a:r>
            <a:r>
              <a:rPr lang="en-US" altLang="zh-CN" sz="2800" dirty="0">
                <a:latin typeface="+mn-ea"/>
              </a:rPr>
              <a:t>U</a:t>
            </a:r>
            <a:r>
              <a:rPr lang="zh-CN" altLang="en-US" sz="2800" dirty="0">
                <a:latin typeface="+mn-ea"/>
              </a:rPr>
              <a:t>盘或者移动硬盘。因此，一个拥有全能的</a:t>
            </a:r>
            <a:r>
              <a:rPr lang="en-US" altLang="zh-CN" sz="2800" dirty="0">
                <a:latin typeface="+mn-ea"/>
              </a:rPr>
              <a:t>U</a:t>
            </a:r>
            <a:r>
              <a:rPr lang="zh-CN" altLang="en-US" sz="2800" dirty="0">
                <a:latin typeface="+mn-ea"/>
              </a:rPr>
              <a:t>盘是必不可少！</a:t>
            </a:r>
          </a:p>
          <a:p>
            <a:pPr>
              <a:buFontTx/>
              <a:buNone/>
            </a:pPr>
            <a:r>
              <a:rPr lang="zh-CN" altLang="en-US" sz="2800" dirty="0">
                <a:latin typeface="+mn-ea"/>
              </a:rPr>
              <a:t>　　  从</a:t>
            </a:r>
            <a:r>
              <a:rPr lang="en-US" altLang="zh-CN" sz="2800" dirty="0">
                <a:latin typeface="+mn-ea"/>
              </a:rPr>
              <a:t>07</a:t>
            </a:r>
            <a:r>
              <a:rPr lang="zh-CN" altLang="en-US" sz="2800" dirty="0">
                <a:latin typeface="+mn-ea"/>
              </a:rPr>
              <a:t>年开始，</a:t>
            </a:r>
            <a:r>
              <a:rPr lang="en-US" altLang="zh-CN" sz="2800" dirty="0">
                <a:latin typeface="+mn-ea"/>
              </a:rPr>
              <a:t>U</a:t>
            </a:r>
            <a:r>
              <a:rPr lang="zh-CN" altLang="en-US" sz="2800" dirty="0">
                <a:latin typeface="+mn-ea"/>
              </a:rPr>
              <a:t>盘开始普及，各类主板也都支持</a:t>
            </a:r>
            <a:r>
              <a:rPr lang="en-US" altLang="zh-CN" sz="2800" dirty="0">
                <a:latin typeface="+mn-ea"/>
              </a:rPr>
              <a:t>U</a:t>
            </a:r>
            <a:r>
              <a:rPr lang="zh-CN" altLang="en-US" sz="2800" dirty="0">
                <a:latin typeface="+mn-ea"/>
              </a:rPr>
              <a:t>盘启动（极少数不支持），因此用</a:t>
            </a:r>
            <a:r>
              <a:rPr lang="en-US" altLang="zh-CN" sz="2800" dirty="0">
                <a:latin typeface="+mn-ea"/>
              </a:rPr>
              <a:t>U</a:t>
            </a:r>
            <a:r>
              <a:rPr lang="zh-CN" altLang="en-US" sz="2800" dirty="0">
                <a:latin typeface="+mn-ea"/>
              </a:rPr>
              <a:t>盘来装系统已经成为最新的重装系统方案。再加上</a:t>
            </a:r>
            <a:r>
              <a:rPr lang="en-US" altLang="zh-CN" sz="2800" dirty="0">
                <a:latin typeface="+mn-ea"/>
              </a:rPr>
              <a:t>PE</a:t>
            </a:r>
            <a:r>
              <a:rPr lang="zh-CN" altLang="en-US" sz="2800" dirty="0">
                <a:latin typeface="+mn-ea"/>
              </a:rPr>
              <a:t>的出现，就算是经验丰富的装机装系统高手也选择在</a:t>
            </a:r>
            <a:r>
              <a:rPr lang="en-US" altLang="zh-CN" sz="2800" dirty="0">
                <a:latin typeface="+mn-ea"/>
              </a:rPr>
              <a:t>Windows</a:t>
            </a:r>
            <a:r>
              <a:rPr lang="zh-CN" altLang="en-US" sz="2800" dirty="0">
                <a:latin typeface="+mn-ea"/>
              </a:rPr>
              <a:t>界面下的</a:t>
            </a:r>
            <a:r>
              <a:rPr lang="en-US" altLang="zh-CN" sz="2800" dirty="0">
                <a:latin typeface="+mn-ea"/>
              </a:rPr>
              <a:t>PE</a:t>
            </a:r>
            <a:r>
              <a:rPr lang="zh-CN" altLang="en-US" sz="2800" dirty="0">
                <a:latin typeface="+mn-ea"/>
              </a:rPr>
              <a:t>里面重装系统</a:t>
            </a:r>
            <a:r>
              <a:rPr lang="en-US" altLang="zh-CN" sz="2800" dirty="0">
                <a:latin typeface="+mn-ea"/>
              </a:rPr>
              <a:t>Win7</a:t>
            </a:r>
            <a:r>
              <a:rPr lang="zh-CN" altLang="en-US" sz="2800" dirty="0">
                <a:latin typeface="+mn-ea"/>
              </a:rPr>
              <a:t>或者</a:t>
            </a:r>
            <a:r>
              <a:rPr lang="en-US" altLang="zh-CN" sz="2800" dirty="0">
                <a:latin typeface="+mn-ea"/>
              </a:rPr>
              <a:t>XP</a:t>
            </a:r>
            <a:r>
              <a:rPr lang="zh-CN" altLang="en-US" sz="2800" dirty="0">
                <a:latin typeface="+mn-ea"/>
              </a:rPr>
              <a:t>（当然也包括</a:t>
            </a:r>
            <a:r>
              <a:rPr lang="en-US" altLang="zh-CN" sz="2800" dirty="0">
                <a:latin typeface="+mn-ea"/>
              </a:rPr>
              <a:t>Win8</a:t>
            </a:r>
            <a:r>
              <a:rPr lang="zh-CN" altLang="en-US" sz="2800" dirty="0">
                <a:latin typeface="+mn-ea"/>
              </a:rPr>
              <a:t>），而不会再在</a:t>
            </a:r>
            <a:r>
              <a:rPr lang="en-US" altLang="zh-CN" sz="2800" dirty="0">
                <a:latin typeface="+mn-ea"/>
              </a:rPr>
              <a:t>DOS</a:t>
            </a:r>
            <a:r>
              <a:rPr lang="zh-CN" altLang="en-US" sz="2800" dirty="0">
                <a:latin typeface="+mn-ea"/>
              </a:rPr>
              <a:t>里输入麻烦的代码来重装</a:t>
            </a:r>
            <a:r>
              <a:rPr lang="en-US" altLang="zh-CN" sz="2800" dirty="0">
                <a:latin typeface="+mn-ea"/>
              </a:rPr>
              <a:t>Windows</a:t>
            </a:r>
            <a:r>
              <a:rPr lang="zh-CN" altLang="en-US" sz="2800" dirty="0">
                <a:latin typeface="+mn-ea"/>
              </a:rPr>
              <a:t>系统。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786478"/>
          </a:xfrm>
        </p:spPr>
        <p:txBody>
          <a:bodyPr/>
          <a:lstStyle/>
          <a:p>
            <a:pPr>
              <a:buNone/>
            </a:pPr>
            <a:r>
              <a:rPr lang="en-US" altLang="zh-CN" sz="2200" b="1" dirty="0" smtClean="0"/>
              <a:t>15. Ctrl + Shift + Esc – </a:t>
            </a:r>
            <a:r>
              <a:rPr lang="zh-CN" altLang="en-US" sz="2200" b="1" dirty="0" smtClean="0"/>
              <a:t>快速打开 </a:t>
            </a:r>
            <a:r>
              <a:rPr lang="en-US" altLang="zh-CN" sz="2200" b="1" dirty="0" smtClean="0"/>
              <a:t>Windows </a:t>
            </a:r>
            <a:r>
              <a:rPr lang="zh-CN" altLang="en-US" sz="2200" b="1" dirty="0" smtClean="0"/>
              <a:t>任务管理</a:t>
            </a:r>
            <a:r>
              <a:rPr lang="zh-CN" altLang="en-US" sz="2200" b="1" dirty="0" smtClean="0"/>
              <a:t>器</a:t>
            </a:r>
            <a:endParaRPr lang="en-US" altLang="zh-CN" sz="2200" b="1" dirty="0" smtClean="0"/>
          </a:p>
          <a:p>
            <a:pPr>
              <a:buNone/>
            </a:pPr>
            <a:endParaRPr lang="zh-CN" altLang="en-US" sz="2200" dirty="0" smtClean="0"/>
          </a:p>
          <a:p>
            <a:pPr>
              <a:buNone/>
            </a:pPr>
            <a:r>
              <a:rPr lang="zh-CN" altLang="en-US" sz="2200" dirty="0" smtClean="0"/>
              <a:t>     在</a:t>
            </a:r>
            <a:r>
              <a:rPr lang="en-US" altLang="zh-CN" sz="2200" dirty="0" smtClean="0"/>
              <a:t>Windows</a:t>
            </a:r>
            <a:r>
              <a:rPr lang="zh-CN" altLang="en-US" sz="2200" dirty="0" smtClean="0"/>
              <a:t>系统中 ，</a:t>
            </a:r>
            <a:r>
              <a:rPr lang="zh-CN" altLang="en-US" sz="2200" dirty="0" smtClean="0"/>
              <a:t>想调用任务管理器，需要先 </a:t>
            </a:r>
            <a:r>
              <a:rPr lang="en-US" altLang="zh-CN" sz="2200" b="1" dirty="0" smtClean="0"/>
              <a:t>Ctrl + Alt + Del</a:t>
            </a:r>
            <a:r>
              <a:rPr lang="zh-CN" altLang="en-US" sz="2200" dirty="0" smtClean="0"/>
              <a:t> 标准快捷键，再点击任务管理器，并且屏幕还会被</a:t>
            </a:r>
            <a:r>
              <a:rPr lang="zh-CN" altLang="en-US" sz="2200" dirty="0" smtClean="0"/>
              <a:t>锁定，或者在任务栏点击右键选择任务管理器。如今在 </a:t>
            </a:r>
            <a:r>
              <a:rPr lang="en-US" altLang="zh-CN" sz="2200" dirty="0" smtClean="0"/>
              <a:t>WIN7</a:t>
            </a:r>
            <a:r>
              <a:rPr lang="zh-CN" altLang="en-US" sz="2200" dirty="0" smtClean="0"/>
              <a:t>中</a:t>
            </a:r>
            <a:r>
              <a:rPr lang="zh-CN" altLang="en-US" sz="2200" dirty="0" smtClean="0"/>
              <a:t>则直接</a:t>
            </a:r>
            <a:r>
              <a:rPr lang="en-US" altLang="zh-CN" sz="2200" b="1" dirty="0" smtClean="0"/>
              <a:t>Ctrl </a:t>
            </a:r>
            <a:r>
              <a:rPr lang="en-US" altLang="zh-CN" sz="2200" b="1" dirty="0" smtClean="0"/>
              <a:t>+ Shift + </a:t>
            </a:r>
            <a:r>
              <a:rPr lang="en-US" altLang="zh-CN" sz="2200" b="1" dirty="0" smtClean="0"/>
              <a:t>Esc</a:t>
            </a:r>
            <a:r>
              <a:rPr lang="zh-CN" altLang="en-US" sz="2200" dirty="0" smtClean="0"/>
              <a:t>调出任务管理器</a:t>
            </a:r>
            <a:endParaRPr lang="zh-CN" altLang="en-US" sz="22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214686"/>
            <a:ext cx="706717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14356"/>
            <a:ext cx="8329642" cy="541180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3600" dirty="0" smtClean="0"/>
              <a:t> </a:t>
            </a:r>
            <a:r>
              <a:rPr lang="en-US" altLang="zh-CN" sz="3600" dirty="0" smtClean="0"/>
              <a:t>          </a:t>
            </a:r>
            <a:r>
              <a:rPr lang="zh-CN" altLang="en-US" sz="3600" dirty="0" smtClean="0"/>
              <a:t>以上介绍的是 </a:t>
            </a:r>
            <a:r>
              <a:rPr lang="en-US" altLang="zh-CN" sz="3600" dirty="0" smtClean="0"/>
              <a:t>WINDOWS 7 </a:t>
            </a:r>
            <a:r>
              <a:rPr lang="zh-CN" altLang="en-US" sz="3600" dirty="0" smtClean="0"/>
              <a:t>系统的一些基本维护技巧，谢谢大家！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17"/>
            <a:ext cx="8229600" cy="548324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/>
              <a:t>         </a:t>
            </a:r>
            <a:r>
              <a:rPr lang="zh-CN" altLang="en-US" sz="2800" dirty="0"/>
              <a:t>制作</a:t>
            </a:r>
            <a:r>
              <a:rPr lang="en-US" altLang="zh-CN" sz="2800" dirty="0"/>
              <a:t>Win7 PE </a:t>
            </a:r>
            <a:r>
              <a:rPr lang="zh-CN" altLang="en-US" sz="2800" dirty="0"/>
              <a:t>启动</a:t>
            </a:r>
            <a:r>
              <a:rPr lang="en-US" altLang="zh-CN" sz="2800" dirty="0"/>
              <a:t>U</a:t>
            </a:r>
            <a:r>
              <a:rPr lang="zh-CN" altLang="en-US" sz="2800" dirty="0"/>
              <a:t>盘的方法有多种多样， 其结果都是将</a:t>
            </a:r>
            <a:r>
              <a:rPr lang="en-US" altLang="zh-CN" sz="2800" dirty="0"/>
              <a:t>PE</a:t>
            </a:r>
            <a:r>
              <a:rPr lang="zh-CN" altLang="en-US" sz="2800" dirty="0"/>
              <a:t>安装到</a:t>
            </a:r>
            <a:r>
              <a:rPr lang="en-US" altLang="zh-CN" sz="2800" dirty="0"/>
              <a:t>U</a:t>
            </a:r>
            <a:r>
              <a:rPr lang="zh-CN" altLang="en-US" sz="2800" dirty="0"/>
              <a:t>盘上，保证</a:t>
            </a:r>
            <a:r>
              <a:rPr lang="en-US" altLang="zh-CN" sz="2800" dirty="0"/>
              <a:t>U</a:t>
            </a:r>
            <a:r>
              <a:rPr lang="zh-CN" altLang="en-US" sz="2800" dirty="0"/>
              <a:t>盘的启动和引导系统安装。目前网络上大部分的类似</a:t>
            </a:r>
            <a:r>
              <a:rPr lang="en-US" altLang="zh-CN" sz="2800" dirty="0"/>
              <a:t>U</a:t>
            </a:r>
            <a:r>
              <a:rPr lang="zh-CN" altLang="en-US" sz="2800" dirty="0"/>
              <a:t>盘制作工具都支持一键将</a:t>
            </a:r>
            <a:r>
              <a:rPr lang="en-US" altLang="zh-CN" sz="2800" dirty="0"/>
              <a:t>PE</a:t>
            </a:r>
            <a:r>
              <a:rPr lang="zh-CN" altLang="en-US" sz="2800" dirty="0"/>
              <a:t>安装到</a:t>
            </a:r>
            <a:r>
              <a:rPr lang="en-US" altLang="zh-CN" sz="2800" dirty="0"/>
              <a:t>U</a:t>
            </a:r>
            <a:r>
              <a:rPr lang="zh-CN" altLang="en-US" sz="2800" dirty="0"/>
              <a:t>盘上。</a:t>
            </a:r>
          </a:p>
          <a:p>
            <a:pPr>
              <a:buFontTx/>
              <a:buNone/>
            </a:pPr>
            <a:r>
              <a:rPr lang="zh-CN" altLang="en-US" sz="2800" dirty="0"/>
              <a:t>         需要注意的是制作的</a:t>
            </a:r>
            <a:r>
              <a:rPr lang="en-US" altLang="zh-CN" sz="2800" dirty="0"/>
              <a:t>WIN PE</a:t>
            </a:r>
            <a:r>
              <a:rPr lang="zh-CN" altLang="en-US" sz="2800" dirty="0"/>
              <a:t>系统版本不能低于</a:t>
            </a:r>
            <a:r>
              <a:rPr lang="en-US" altLang="zh-CN" sz="2800" dirty="0"/>
              <a:t>3.0</a:t>
            </a:r>
            <a:r>
              <a:rPr lang="zh-CN" altLang="en-US" sz="2800" dirty="0"/>
              <a:t>或者最好是</a:t>
            </a:r>
            <a:r>
              <a:rPr lang="en-US" altLang="zh-CN" sz="2800" dirty="0"/>
              <a:t>WIN 7 PE</a:t>
            </a:r>
            <a:r>
              <a:rPr lang="zh-CN" altLang="en-US" sz="2800" dirty="0"/>
              <a:t>。需要安装的机器硬盘分区格式最好是</a:t>
            </a:r>
            <a:r>
              <a:rPr lang="en-US" altLang="zh-CN" sz="2800" dirty="0"/>
              <a:t>NTFS</a:t>
            </a:r>
            <a:r>
              <a:rPr lang="zh-CN" altLang="en-US" sz="2800" dirty="0"/>
              <a:t>。</a:t>
            </a:r>
          </a:p>
          <a:p>
            <a:pPr>
              <a:buFontTx/>
              <a:buNone/>
            </a:pPr>
            <a:endParaRPr lang="zh-CN" altLang="en-US" sz="2800" dirty="0"/>
          </a:p>
          <a:p>
            <a:pPr>
              <a:buFontTx/>
              <a:buNone/>
            </a:pPr>
            <a:r>
              <a:rPr lang="zh-CN" altLang="en-US" sz="2800" dirty="0"/>
              <a:t>        在安装前先给大家介绍一下</a:t>
            </a:r>
            <a:r>
              <a:rPr lang="en-US" altLang="zh-CN" sz="2800" dirty="0"/>
              <a:t>WINDOWS 7</a:t>
            </a:r>
            <a:r>
              <a:rPr lang="zh-CN" altLang="en-US" sz="2800" dirty="0"/>
              <a:t>系统的各个版本</a:t>
            </a:r>
          </a:p>
          <a:p>
            <a:pPr>
              <a:buFontTx/>
              <a:buNone/>
            </a:pPr>
            <a:r>
              <a:rPr lang="zh-CN" altLang="en-US" sz="2800" dirty="0"/>
              <a:t>          </a:t>
            </a:r>
          </a:p>
          <a:p>
            <a:pPr>
              <a:buFontTx/>
              <a:buNone/>
            </a:pP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技巧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623</TotalTime>
  <Words>3348</Words>
  <Application>Microsoft Office PowerPoint</Application>
  <PresentationFormat>全屏显示(4:3)</PresentationFormat>
  <Paragraphs>437</Paragraphs>
  <Slides>81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82" baseType="lpstr">
      <vt:lpstr>技巧</vt:lpstr>
      <vt:lpstr>Windows 7系统的安装维护 及使用技巧</vt:lpstr>
      <vt:lpstr>幻灯片 2</vt:lpstr>
      <vt:lpstr>一  Windows 7 的安装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WINDOWS 7 安装及步骤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二 WINDOWS 7的维护</vt:lpstr>
      <vt:lpstr>Windows 7系统如何判断是否激活?</vt:lpstr>
      <vt:lpstr>Windows 7系统如何创建无线、宽带、临时网络？</vt:lpstr>
      <vt:lpstr>幻灯片 34</vt:lpstr>
      <vt:lpstr>幻灯片 35</vt:lpstr>
      <vt:lpstr>幻灯片 36</vt:lpstr>
      <vt:lpstr>2，Windows 7系统如何创建宽带连接？</vt:lpstr>
      <vt:lpstr>幻灯片 38</vt:lpstr>
      <vt:lpstr>幻灯片 39</vt:lpstr>
      <vt:lpstr>3 ，Windows 系统如何创建临时网络？</vt:lpstr>
      <vt:lpstr>幻灯片 41</vt:lpstr>
      <vt:lpstr>幻灯片 42</vt:lpstr>
      <vt:lpstr>Windows 7系统如何调整屏幕分辨率？</vt:lpstr>
      <vt:lpstr>Windows 7系统如何开启或关闭AeroPeek预览桌面</vt:lpstr>
      <vt:lpstr>幻灯片 45</vt:lpstr>
      <vt:lpstr>Windows 7系统如何查看和评估系统分级?</vt:lpstr>
      <vt:lpstr>幻灯片 47</vt:lpstr>
      <vt:lpstr>幻灯片 48</vt:lpstr>
      <vt:lpstr>Windows 7系统如何选择电源计划？</vt:lpstr>
      <vt:lpstr>幻灯片 50</vt:lpstr>
      <vt:lpstr>幻灯片 51</vt:lpstr>
      <vt:lpstr>幻灯片 52</vt:lpstr>
      <vt:lpstr>Windows 7系统如何进行颜色校准？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Windows 7系统如何自定义界面文本大小？</vt:lpstr>
      <vt:lpstr>幻灯片 67</vt:lpstr>
      <vt:lpstr>幻灯片 68</vt:lpstr>
      <vt:lpstr>Windows 7系统如何联机获取小工具？</vt:lpstr>
      <vt:lpstr>幻灯片 70</vt:lpstr>
      <vt:lpstr>幻灯片 71</vt:lpstr>
      <vt:lpstr>Windows 7系统如何卸载已安装的程序？ </vt:lpstr>
      <vt:lpstr>幻灯片 73</vt:lpstr>
      <vt:lpstr>幻灯片 74</vt:lpstr>
      <vt:lpstr>15 个 Windows7 快捷键 </vt:lpstr>
      <vt:lpstr>幻灯片 76</vt:lpstr>
      <vt:lpstr>幻灯片 77</vt:lpstr>
      <vt:lpstr>幻灯片 78</vt:lpstr>
      <vt:lpstr>幻灯片 79</vt:lpstr>
      <vt:lpstr>幻灯片 80</vt:lpstr>
      <vt:lpstr>幻灯片 81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7系统的维护及使用技巧</dc:title>
  <dc:creator>Quan</dc:creator>
  <cp:lastModifiedBy>Quan</cp:lastModifiedBy>
  <cp:revision>120</cp:revision>
  <dcterms:created xsi:type="dcterms:W3CDTF">2012-09-11T15:28:26Z</dcterms:created>
  <dcterms:modified xsi:type="dcterms:W3CDTF">2012-11-19T03:19:43Z</dcterms:modified>
</cp:coreProperties>
</file>